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5" r:id="rId18"/>
    <p:sldId id="274" r:id="rId19"/>
    <p:sldId id="273" r:id="rId20"/>
    <p:sldId id="272"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BC97E-5362-4199-B241-95F711457BFD}" v="133" dt="2020-12-17T10:13:57.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vel magallòn" userId="5ca5c009a2cd1445" providerId="LiveId" clId="{F4EBC97E-5362-4199-B241-95F711457BFD}"/>
    <pc:docChg chg="undo redo custSel mod addSld delSld modSld sldOrd">
      <pc:chgData name="jovel magallòn" userId="5ca5c009a2cd1445" providerId="LiveId" clId="{F4EBC97E-5362-4199-B241-95F711457BFD}" dt="2020-12-17T10:50:35.968" v="1281" actId="2696"/>
      <pc:docMkLst>
        <pc:docMk/>
      </pc:docMkLst>
      <pc:sldChg chg="addSp modSp mod setBg">
        <pc:chgData name="jovel magallòn" userId="5ca5c009a2cd1445" providerId="LiveId" clId="{F4EBC97E-5362-4199-B241-95F711457BFD}" dt="2020-12-17T07:58:18.993" v="299" actId="26606"/>
        <pc:sldMkLst>
          <pc:docMk/>
          <pc:sldMk cId="3536422129" sldId="256"/>
        </pc:sldMkLst>
        <pc:spChg chg="mod">
          <ac:chgData name="jovel magallòn" userId="5ca5c009a2cd1445" providerId="LiveId" clId="{F4EBC97E-5362-4199-B241-95F711457BFD}" dt="2020-12-17T07:58:18.993" v="299" actId="26606"/>
          <ac:spMkLst>
            <pc:docMk/>
            <pc:sldMk cId="3536422129" sldId="256"/>
            <ac:spMk id="2" creationId="{F5E1D75D-9AF0-41B2-BE50-E390046322B8}"/>
          </ac:spMkLst>
        </pc:spChg>
        <pc:spChg chg="mod">
          <ac:chgData name="jovel magallòn" userId="5ca5c009a2cd1445" providerId="LiveId" clId="{F4EBC97E-5362-4199-B241-95F711457BFD}" dt="2020-12-17T07:58:18.993" v="299" actId="26606"/>
          <ac:spMkLst>
            <pc:docMk/>
            <pc:sldMk cId="3536422129" sldId="256"/>
            <ac:spMk id="3" creationId="{0B37ADEA-3F0D-4011-8D7A-72C47C0279DE}"/>
          </ac:spMkLst>
        </pc:spChg>
        <pc:spChg chg="add">
          <ac:chgData name="jovel magallòn" userId="5ca5c009a2cd1445" providerId="LiveId" clId="{F4EBC97E-5362-4199-B241-95F711457BFD}" dt="2020-12-17T07:58:18.993" v="299" actId="26606"/>
          <ac:spMkLst>
            <pc:docMk/>
            <pc:sldMk cId="3536422129" sldId="256"/>
            <ac:spMk id="9" creationId="{1447A1EA-EE57-4862-AB19-DE9B1C55B85E}"/>
          </ac:spMkLst>
        </pc:spChg>
        <pc:grpChg chg="add">
          <ac:chgData name="jovel magallòn" userId="5ca5c009a2cd1445" providerId="LiveId" clId="{F4EBC97E-5362-4199-B241-95F711457BFD}" dt="2020-12-17T07:58:18.993" v="299" actId="26606"/>
          <ac:grpSpMkLst>
            <pc:docMk/>
            <pc:sldMk cId="3536422129" sldId="256"/>
            <ac:grpSpMk id="11" creationId="{D4FBD738-D961-4B6A-BCBF-D7D519CDF09C}"/>
          </ac:grpSpMkLst>
        </pc:grpChg>
        <pc:grpChg chg="add">
          <ac:chgData name="jovel magallòn" userId="5ca5c009a2cd1445" providerId="LiveId" clId="{F4EBC97E-5362-4199-B241-95F711457BFD}" dt="2020-12-17T07:58:18.993" v="299" actId="26606"/>
          <ac:grpSpMkLst>
            <pc:docMk/>
            <pc:sldMk cId="3536422129" sldId="256"/>
            <ac:grpSpMk id="32" creationId="{58339E62-BF6D-4EE5-B757-AD3901833F41}"/>
          </ac:grpSpMkLst>
        </pc:grpChg>
        <pc:picChg chg="add">
          <ac:chgData name="jovel magallòn" userId="5ca5c009a2cd1445" providerId="LiveId" clId="{F4EBC97E-5362-4199-B241-95F711457BFD}" dt="2020-12-17T07:58:18.993" v="299" actId="26606"/>
          <ac:picMkLst>
            <pc:docMk/>
            <pc:sldMk cId="3536422129" sldId="256"/>
            <ac:picMk id="5" creationId="{1DDB228B-FB7C-43BE-8A5F-FBF74068B404}"/>
          </ac:picMkLst>
        </pc:picChg>
      </pc:sldChg>
      <pc:sldChg chg="addSp modSp mod setBg setClrOvrMap">
        <pc:chgData name="jovel magallòn" userId="5ca5c009a2cd1445" providerId="LiveId" clId="{F4EBC97E-5362-4199-B241-95F711457BFD}" dt="2020-12-17T07:58:32.174" v="300" actId="26606"/>
        <pc:sldMkLst>
          <pc:docMk/>
          <pc:sldMk cId="320500586" sldId="257"/>
        </pc:sldMkLst>
        <pc:spChg chg="mod">
          <ac:chgData name="jovel magallòn" userId="5ca5c009a2cd1445" providerId="LiveId" clId="{F4EBC97E-5362-4199-B241-95F711457BFD}" dt="2020-12-17T07:58:32.174" v="300" actId="26606"/>
          <ac:spMkLst>
            <pc:docMk/>
            <pc:sldMk cId="320500586" sldId="257"/>
            <ac:spMk id="2" creationId="{ABEA3868-7BB5-441D-8980-6F620FD11245}"/>
          </ac:spMkLst>
        </pc:spChg>
        <pc:spChg chg="mod">
          <ac:chgData name="jovel magallòn" userId="5ca5c009a2cd1445" providerId="LiveId" clId="{F4EBC97E-5362-4199-B241-95F711457BFD}" dt="2020-12-17T07:58:32.174" v="300" actId="26606"/>
          <ac:spMkLst>
            <pc:docMk/>
            <pc:sldMk cId="320500586" sldId="257"/>
            <ac:spMk id="3" creationId="{1F8EA0B9-66B7-4E85-9D52-94EDC5293980}"/>
          </ac:spMkLst>
        </pc:spChg>
        <pc:spChg chg="add">
          <ac:chgData name="jovel magallòn" userId="5ca5c009a2cd1445" providerId="LiveId" clId="{F4EBC97E-5362-4199-B241-95F711457BFD}" dt="2020-12-17T07:58:32.174" v="300" actId="26606"/>
          <ac:spMkLst>
            <pc:docMk/>
            <pc:sldMk cId="320500586" sldId="257"/>
            <ac:spMk id="8" creationId="{90F08744-9D7B-4693-B8D6-2A5210AE96F6}"/>
          </ac:spMkLst>
        </pc:spChg>
        <pc:spChg chg="add">
          <ac:chgData name="jovel magallòn" userId="5ca5c009a2cd1445" providerId="LiveId" clId="{F4EBC97E-5362-4199-B241-95F711457BFD}" dt="2020-12-17T07:58:32.174" v="300" actId="26606"/>
          <ac:spMkLst>
            <pc:docMk/>
            <pc:sldMk cId="320500586" sldId="257"/>
            <ac:spMk id="10" creationId="{5B2E630F-F386-44FA-B1A1-C10A9BF4346C}"/>
          </ac:spMkLst>
        </pc:spChg>
        <pc:spChg chg="add">
          <ac:chgData name="jovel magallòn" userId="5ca5c009a2cd1445" providerId="LiveId" clId="{F4EBC97E-5362-4199-B241-95F711457BFD}" dt="2020-12-17T07:58:32.174" v="300" actId="26606"/>
          <ac:spMkLst>
            <pc:docMk/>
            <pc:sldMk cId="320500586" sldId="257"/>
            <ac:spMk id="12" creationId="{73567C09-8B4D-49A6-A711-C44C5807D8DD}"/>
          </ac:spMkLst>
        </pc:spChg>
      </pc:sldChg>
      <pc:sldChg chg="addSp delSp modSp mod setBg">
        <pc:chgData name="jovel magallòn" userId="5ca5c009a2cd1445" providerId="LiveId" clId="{F4EBC97E-5362-4199-B241-95F711457BFD}" dt="2020-12-17T07:58:39.079" v="301" actId="26606"/>
        <pc:sldMkLst>
          <pc:docMk/>
          <pc:sldMk cId="1968325580" sldId="258"/>
        </pc:sldMkLst>
        <pc:spChg chg="mod">
          <ac:chgData name="jovel magallòn" userId="5ca5c009a2cd1445" providerId="LiveId" clId="{F4EBC97E-5362-4199-B241-95F711457BFD}" dt="2020-12-17T07:58:39.079" v="301" actId="26606"/>
          <ac:spMkLst>
            <pc:docMk/>
            <pc:sldMk cId="1968325580" sldId="258"/>
            <ac:spMk id="2" creationId="{805FA974-CE7F-4E67-B280-FCE6729376C5}"/>
          </ac:spMkLst>
        </pc:spChg>
        <pc:spChg chg="mod">
          <ac:chgData name="jovel magallòn" userId="5ca5c009a2cd1445" providerId="LiveId" clId="{F4EBC97E-5362-4199-B241-95F711457BFD}" dt="2020-12-17T07:58:39.079" v="301" actId="26606"/>
          <ac:spMkLst>
            <pc:docMk/>
            <pc:sldMk cId="1968325580" sldId="258"/>
            <ac:spMk id="3" creationId="{33133ADF-C372-4F34-8E29-22347F596BD9}"/>
          </ac:spMkLst>
        </pc:spChg>
        <pc:spChg chg="add del mod">
          <ac:chgData name="jovel magallòn" userId="5ca5c009a2cd1445" providerId="LiveId" clId="{F4EBC97E-5362-4199-B241-95F711457BFD}" dt="2020-12-17T07:52:35.134" v="159" actId="478"/>
          <ac:spMkLst>
            <pc:docMk/>
            <pc:sldMk cId="1968325580" sldId="258"/>
            <ac:spMk id="4" creationId="{79A5F655-DF8D-4DCF-825D-3789626D462B}"/>
          </ac:spMkLst>
        </pc:spChg>
        <pc:spChg chg="add del mod">
          <ac:chgData name="jovel magallòn" userId="5ca5c009a2cd1445" providerId="LiveId" clId="{F4EBC97E-5362-4199-B241-95F711457BFD}" dt="2020-12-17T07:52:36.880" v="161" actId="478"/>
          <ac:spMkLst>
            <pc:docMk/>
            <pc:sldMk cId="1968325580" sldId="258"/>
            <ac:spMk id="5" creationId="{0B0DE9C9-5574-4A23-9B8E-92AFAA7AFD56}"/>
          </ac:spMkLst>
        </pc:spChg>
        <pc:spChg chg="add">
          <ac:chgData name="jovel magallòn" userId="5ca5c009a2cd1445" providerId="LiveId" clId="{F4EBC97E-5362-4199-B241-95F711457BFD}" dt="2020-12-17T07:58:39.079" v="301" actId="26606"/>
          <ac:spMkLst>
            <pc:docMk/>
            <pc:sldMk cId="1968325580" sldId="258"/>
            <ac:spMk id="8" creationId="{F3C5918A-1DC5-4CF3-AA27-00AA3088AA9F}"/>
          </ac:spMkLst>
        </pc:spChg>
        <pc:spChg chg="add">
          <ac:chgData name="jovel magallòn" userId="5ca5c009a2cd1445" providerId="LiveId" clId="{F4EBC97E-5362-4199-B241-95F711457BFD}" dt="2020-12-17T07:58:39.079" v="301" actId="26606"/>
          <ac:spMkLst>
            <pc:docMk/>
            <pc:sldMk cId="1968325580" sldId="258"/>
            <ac:spMk id="10" creationId="{B786683A-6FD6-4BF7-B3B0-DC397677391F}"/>
          </ac:spMkLst>
        </pc:spChg>
        <pc:spChg chg="add">
          <ac:chgData name="jovel magallòn" userId="5ca5c009a2cd1445" providerId="LiveId" clId="{F4EBC97E-5362-4199-B241-95F711457BFD}" dt="2020-12-17T07:58:39.079" v="301" actId="26606"/>
          <ac:spMkLst>
            <pc:docMk/>
            <pc:sldMk cId="1968325580" sldId="258"/>
            <ac:spMk id="12" creationId="{05169E50-59FB-4AEE-B61D-44A882A4CD2C}"/>
          </ac:spMkLst>
        </pc:spChg>
        <pc:spChg chg="add">
          <ac:chgData name="jovel magallòn" userId="5ca5c009a2cd1445" providerId="LiveId" clId="{F4EBC97E-5362-4199-B241-95F711457BFD}" dt="2020-12-17T07:58:39.079" v="301" actId="26606"/>
          <ac:spMkLst>
            <pc:docMk/>
            <pc:sldMk cId="1968325580" sldId="258"/>
            <ac:spMk id="14" creationId="{117C30F0-5A38-4B60-B632-3AF7C2780824}"/>
          </ac:spMkLst>
        </pc:spChg>
        <pc:spChg chg="add">
          <ac:chgData name="jovel magallòn" userId="5ca5c009a2cd1445" providerId="LiveId" clId="{F4EBC97E-5362-4199-B241-95F711457BFD}" dt="2020-12-17T07:58:39.079" v="301" actId="26606"/>
          <ac:spMkLst>
            <pc:docMk/>
            <pc:sldMk cId="1968325580" sldId="258"/>
            <ac:spMk id="16" creationId="{A200CBA5-3F2B-4AAC-9F86-99AFECC19C1D}"/>
          </ac:spMkLst>
        </pc:spChg>
      </pc:sldChg>
      <pc:sldChg chg="addSp delSp modSp mod setBg">
        <pc:chgData name="jovel magallòn" userId="5ca5c009a2cd1445" providerId="LiveId" clId="{F4EBC97E-5362-4199-B241-95F711457BFD}" dt="2020-12-17T07:59:19.161" v="304"/>
        <pc:sldMkLst>
          <pc:docMk/>
          <pc:sldMk cId="1085235494" sldId="259"/>
        </pc:sldMkLst>
        <pc:spChg chg="mod">
          <ac:chgData name="jovel magallòn" userId="5ca5c009a2cd1445" providerId="LiveId" clId="{F4EBC97E-5362-4199-B241-95F711457BFD}" dt="2020-12-17T07:58:52.738" v="302" actId="26606"/>
          <ac:spMkLst>
            <pc:docMk/>
            <pc:sldMk cId="1085235494" sldId="259"/>
            <ac:spMk id="2" creationId="{03333F7F-A365-4FA9-BE31-E51B69F13502}"/>
          </ac:spMkLst>
        </pc:spChg>
        <pc:spChg chg="del mod">
          <ac:chgData name="jovel magallòn" userId="5ca5c009a2cd1445" providerId="LiveId" clId="{F4EBC97E-5362-4199-B241-95F711457BFD}" dt="2020-12-17T07:58:52.738" v="302" actId="26606"/>
          <ac:spMkLst>
            <pc:docMk/>
            <pc:sldMk cId="1085235494" sldId="259"/>
            <ac:spMk id="3" creationId="{03745449-574F-411F-9AB2-F03386472E3A}"/>
          </ac:spMkLst>
        </pc:spChg>
        <pc:spChg chg="add">
          <ac:chgData name="jovel magallòn" userId="5ca5c009a2cd1445" providerId="LiveId" clId="{F4EBC97E-5362-4199-B241-95F711457BFD}" dt="2020-12-17T07:58:52.738" v="302" actId="26606"/>
          <ac:spMkLst>
            <pc:docMk/>
            <pc:sldMk cId="1085235494" sldId="259"/>
            <ac:spMk id="9" creationId="{84DC7300-CE29-46FD-A813-34A5C534B82D}"/>
          </ac:spMkLst>
        </pc:spChg>
        <pc:grpChg chg="add">
          <ac:chgData name="jovel magallòn" userId="5ca5c009a2cd1445" providerId="LiveId" clId="{F4EBC97E-5362-4199-B241-95F711457BFD}" dt="2020-12-17T07:58:52.738" v="302" actId="26606"/>
          <ac:grpSpMkLst>
            <pc:docMk/>
            <pc:sldMk cId="1085235494" sldId="259"/>
            <ac:grpSpMk id="11" creationId="{F004BE1D-7ED6-4B4D-8B78-34146771F82C}"/>
          </ac:grpSpMkLst>
        </pc:grpChg>
        <pc:grpChg chg="add">
          <ac:chgData name="jovel magallòn" userId="5ca5c009a2cd1445" providerId="LiveId" clId="{F4EBC97E-5362-4199-B241-95F711457BFD}" dt="2020-12-17T07:58:52.738" v="302" actId="26606"/>
          <ac:grpSpMkLst>
            <pc:docMk/>
            <pc:sldMk cId="1085235494" sldId="259"/>
            <ac:grpSpMk id="34" creationId="{A8595913-44BC-47F1-AF06-37E9D1F7E640}"/>
          </ac:grpSpMkLst>
        </pc:grpChg>
        <pc:graphicFrameChg chg="add mod">
          <ac:chgData name="jovel magallòn" userId="5ca5c009a2cd1445" providerId="LiveId" clId="{F4EBC97E-5362-4199-B241-95F711457BFD}" dt="2020-12-17T07:59:19.161" v="304"/>
          <ac:graphicFrameMkLst>
            <pc:docMk/>
            <pc:sldMk cId="1085235494" sldId="259"/>
            <ac:graphicFrameMk id="5" creationId="{2FEDF585-47B1-476B-8121-D49E3CAE80D5}"/>
          </ac:graphicFrameMkLst>
        </pc:graphicFrameChg>
      </pc:sldChg>
      <pc:sldChg chg="addSp delSp modSp add mod ord setBg">
        <pc:chgData name="jovel magallòn" userId="5ca5c009a2cd1445" providerId="LiveId" clId="{F4EBC97E-5362-4199-B241-95F711457BFD}" dt="2020-12-17T08:28:28.641" v="463"/>
        <pc:sldMkLst>
          <pc:docMk/>
          <pc:sldMk cId="3847994980" sldId="260"/>
        </pc:sldMkLst>
        <pc:spChg chg="mod">
          <ac:chgData name="jovel magallòn" userId="5ca5c009a2cd1445" providerId="LiveId" clId="{F4EBC97E-5362-4199-B241-95F711457BFD}" dt="2020-12-17T08:25:18.121" v="392" actId="26606"/>
          <ac:spMkLst>
            <pc:docMk/>
            <pc:sldMk cId="3847994980" sldId="260"/>
            <ac:spMk id="2" creationId="{F7ADA1C1-3D07-42A8-93B5-9B9B2307ABE5}"/>
          </ac:spMkLst>
        </pc:spChg>
        <pc:spChg chg="mod ord">
          <ac:chgData name="jovel magallòn" userId="5ca5c009a2cd1445" providerId="LiveId" clId="{F4EBC97E-5362-4199-B241-95F711457BFD}" dt="2020-12-17T08:25:18.121" v="392" actId="26606"/>
          <ac:spMkLst>
            <pc:docMk/>
            <pc:sldMk cId="3847994980" sldId="260"/>
            <ac:spMk id="3" creationId="{97FDD259-8BB5-4AD9-9BCE-19B691D4F141}"/>
          </ac:spMkLst>
        </pc:spChg>
        <pc:spChg chg="add del">
          <ac:chgData name="jovel magallòn" userId="5ca5c009a2cd1445" providerId="LiveId" clId="{F4EBC97E-5362-4199-B241-95F711457BFD}" dt="2020-12-17T08:25:05.726" v="387" actId="26606"/>
          <ac:spMkLst>
            <pc:docMk/>
            <pc:sldMk cId="3847994980" sldId="260"/>
            <ac:spMk id="9" creationId="{C7738584-4FF5-4587-90CD-7DBC057CBAD2}"/>
          </ac:spMkLst>
        </pc:spChg>
        <pc:spChg chg="add del">
          <ac:chgData name="jovel magallòn" userId="5ca5c009a2cd1445" providerId="LiveId" clId="{F4EBC97E-5362-4199-B241-95F711457BFD}" dt="2020-12-17T08:25:05.726" v="387" actId="26606"/>
          <ac:spMkLst>
            <pc:docMk/>
            <pc:sldMk cId="3847994980" sldId="260"/>
            <ac:spMk id="34" creationId="{E972DE0D-2E53-4159-ABD3-C601524262C2}"/>
          </ac:spMkLst>
        </pc:spChg>
        <pc:spChg chg="add del">
          <ac:chgData name="jovel magallòn" userId="5ca5c009a2cd1445" providerId="LiveId" clId="{F4EBC97E-5362-4199-B241-95F711457BFD}" dt="2020-12-17T08:25:11.408" v="389" actId="26606"/>
          <ac:spMkLst>
            <pc:docMk/>
            <pc:sldMk cId="3847994980" sldId="260"/>
            <ac:spMk id="38" creationId="{557B70CB-0964-4ED9-BC8E-579EFA79E2C3}"/>
          </ac:spMkLst>
        </pc:spChg>
        <pc:spChg chg="add del">
          <ac:chgData name="jovel magallòn" userId="5ca5c009a2cd1445" providerId="LiveId" clId="{F4EBC97E-5362-4199-B241-95F711457BFD}" dt="2020-12-17T08:25:18.101" v="391" actId="26606"/>
          <ac:spMkLst>
            <pc:docMk/>
            <pc:sldMk cId="3847994980" sldId="260"/>
            <ac:spMk id="63" creationId="{FE2645E4-0967-430C-9C98-0999887948B5}"/>
          </ac:spMkLst>
        </pc:spChg>
        <pc:spChg chg="add del">
          <ac:chgData name="jovel magallòn" userId="5ca5c009a2cd1445" providerId="LiveId" clId="{F4EBC97E-5362-4199-B241-95F711457BFD}" dt="2020-12-17T08:25:18.101" v="391" actId="26606"/>
          <ac:spMkLst>
            <pc:docMk/>
            <pc:sldMk cId="3847994980" sldId="260"/>
            <ac:spMk id="69" creationId="{89736577-6F80-45F2-A61C-73DEE80DAC03}"/>
          </ac:spMkLst>
        </pc:spChg>
        <pc:spChg chg="add">
          <ac:chgData name="jovel magallòn" userId="5ca5c009a2cd1445" providerId="LiveId" clId="{F4EBC97E-5362-4199-B241-95F711457BFD}" dt="2020-12-17T08:25:18.121" v="392" actId="26606"/>
          <ac:spMkLst>
            <pc:docMk/>
            <pc:sldMk cId="3847994980" sldId="260"/>
            <ac:spMk id="71" creationId="{C7738584-4FF5-4587-90CD-7DBC057CBAD2}"/>
          </ac:spMkLst>
        </pc:spChg>
        <pc:spChg chg="add">
          <ac:chgData name="jovel magallòn" userId="5ca5c009a2cd1445" providerId="LiveId" clId="{F4EBC97E-5362-4199-B241-95F711457BFD}" dt="2020-12-17T08:25:18.121" v="392" actId="26606"/>
          <ac:spMkLst>
            <pc:docMk/>
            <pc:sldMk cId="3847994980" sldId="260"/>
            <ac:spMk id="94" creationId="{E972DE0D-2E53-4159-ABD3-C601524262C2}"/>
          </ac:spMkLst>
        </pc:spChg>
        <pc:grpChg chg="add del">
          <ac:chgData name="jovel magallòn" userId="5ca5c009a2cd1445" providerId="LiveId" clId="{F4EBC97E-5362-4199-B241-95F711457BFD}" dt="2020-12-17T08:25:05.726" v="387" actId="26606"/>
          <ac:grpSpMkLst>
            <pc:docMk/>
            <pc:sldMk cId="3847994980" sldId="260"/>
            <ac:grpSpMk id="11" creationId="{331FEB8B-34DA-4949-A747-E456AEB605EE}"/>
          </ac:grpSpMkLst>
        </pc:grpChg>
        <pc:grpChg chg="add del">
          <ac:chgData name="jovel magallòn" userId="5ca5c009a2cd1445" providerId="LiveId" clId="{F4EBC97E-5362-4199-B241-95F711457BFD}" dt="2020-12-17T08:25:11.408" v="389" actId="26606"/>
          <ac:grpSpMkLst>
            <pc:docMk/>
            <pc:sldMk cId="3847994980" sldId="260"/>
            <ac:grpSpMk id="39" creationId="{E051AB0F-CADC-43AC-A52C-CBFD65543FE8}"/>
          </ac:grpSpMkLst>
        </pc:grpChg>
        <pc:grpChg chg="add del">
          <ac:chgData name="jovel magallòn" userId="5ca5c009a2cd1445" providerId="LiveId" clId="{F4EBC97E-5362-4199-B241-95F711457BFD}" dt="2020-12-17T08:25:11.408" v="389" actId="26606"/>
          <ac:grpSpMkLst>
            <pc:docMk/>
            <pc:sldMk cId="3847994980" sldId="260"/>
            <ac:grpSpMk id="61" creationId="{74C06FFE-34A1-45C9-993B-C3306C786133}"/>
          </ac:grpSpMkLst>
        </pc:grpChg>
        <pc:grpChg chg="add del">
          <ac:chgData name="jovel magallòn" userId="5ca5c009a2cd1445" providerId="LiveId" clId="{F4EBC97E-5362-4199-B241-95F711457BFD}" dt="2020-12-17T08:25:18.101" v="391" actId="26606"/>
          <ac:grpSpMkLst>
            <pc:docMk/>
            <pc:sldMk cId="3847994980" sldId="260"/>
            <ac:grpSpMk id="64" creationId="{42289837-A7BB-4755-9998-AA9CDFD194CE}"/>
          </ac:grpSpMkLst>
        </pc:grpChg>
        <pc:grpChg chg="add del">
          <ac:chgData name="jovel magallòn" userId="5ca5c009a2cd1445" providerId="LiveId" clId="{F4EBC97E-5362-4199-B241-95F711457BFD}" dt="2020-12-17T08:25:18.101" v="391" actId="26606"/>
          <ac:grpSpMkLst>
            <pc:docMk/>
            <pc:sldMk cId="3847994980" sldId="260"/>
            <ac:grpSpMk id="65" creationId="{6B92E8A4-5AA7-47DB-A092-611838C98F38}"/>
          </ac:grpSpMkLst>
        </pc:grpChg>
        <pc:grpChg chg="add">
          <ac:chgData name="jovel magallòn" userId="5ca5c009a2cd1445" providerId="LiveId" clId="{F4EBC97E-5362-4199-B241-95F711457BFD}" dt="2020-12-17T08:25:18.121" v="392" actId="26606"/>
          <ac:grpSpMkLst>
            <pc:docMk/>
            <pc:sldMk cId="3847994980" sldId="260"/>
            <ac:grpSpMk id="72" creationId="{331FEB8B-34DA-4949-A747-E456AEB605EE}"/>
          </ac:grpSpMkLst>
        </pc:grpChg>
        <pc:picChg chg="add mod ord modCrop">
          <ac:chgData name="jovel magallòn" userId="5ca5c009a2cd1445" providerId="LiveId" clId="{F4EBC97E-5362-4199-B241-95F711457BFD}" dt="2020-12-17T08:25:34.220" v="394" actId="1076"/>
          <ac:picMkLst>
            <pc:docMk/>
            <pc:sldMk cId="3847994980" sldId="260"/>
            <ac:picMk id="4" creationId="{38261EDC-C13B-41DC-B29B-E6B3C4A2989B}"/>
          </ac:picMkLst>
        </pc:picChg>
      </pc:sldChg>
      <pc:sldChg chg="addSp delSp modSp add mod ord setBg">
        <pc:chgData name="jovel magallòn" userId="5ca5c009a2cd1445" providerId="LiveId" clId="{F4EBC97E-5362-4199-B241-95F711457BFD}" dt="2020-12-17T08:28:23.699" v="462"/>
        <pc:sldMkLst>
          <pc:docMk/>
          <pc:sldMk cId="1522124501" sldId="261"/>
        </pc:sldMkLst>
        <pc:spChg chg="mod">
          <ac:chgData name="jovel magallòn" userId="5ca5c009a2cd1445" providerId="LiveId" clId="{F4EBC97E-5362-4199-B241-95F711457BFD}" dt="2020-12-17T08:27:23.616" v="436" actId="26606"/>
          <ac:spMkLst>
            <pc:docMk/>
            <pc:sldMk cId="1522124501" sldId="261"/>
            <ac:spMk id="2" creationId="{4BFC5528-CA90-4B6C-B962-673E5B40B516}"/>
          </ac:spMkLst>
        </pc:spChg>
        <pc:spChg chg="del mod">
          <ac:chgData name="jovel magallòn" userId="5ca5c009a2cd1445" providerId="LiveId" clId="{F4EBC97E-5362-4199-B241-95F711457BFD}" dt="2020-12-17T08:27:11.988" v="435" actId="26606"/>
          <ac:spMkLst>
            <pc:docMk/>
            <pc:sldMk cId="1522124501" sldId="261"/>
            <ac:spMk id="3" creationId="{E69FEB25-FC2B-4D65-9927-8A0E5B22B14B}"/>
          </ac:spMkLst>
        </pc:spChg>
        <pc:spChg chg="add del">
          <ac:chgData name="jovel magallòn" userId="5ca5c009a2cd1445" providerId="LiveId" clId="{F4EBC97E-5362-4199-B241-95F711457BFD}" dt="2020-12-17T08:27:23.616" v="436" actId="26606"/>
          <ac:spMkLst>
            <pc:docMk/>
            <pc:sldMk cId="1522124501" sldId="261"/>
            <ac:spMk id="9" creationId="{ED0729F1-ABF0-4A9E-8C03-5EE8FC12256E}"/>
          </ac:spMkLst>
        </pc:spChg>
        <pc:spChg chg="add">
          <ac:chgData name="jovel magallòn" userId="5ca5c009a2cd1445" providerId="LiveId" clId="{F4EBC97E-5362-4199-B241-95F711457BFD}" dt="2020-12-17T08:27:23.616" v="436" actId="26606"/>
          <ac:spMkLst>
            <pc:docMk/>
            <pc:sldMk cId="1522124501" sldId="261"/>
            <ac:spMk id="37" creationId="{6FB7B8DB-ADD6-49A3-BEB5-1EE3F5E20484}"/>
          </ac:spMkLst>
        </pc:spChg>
        <pc:grpChg chg="add del">
          <ac:chgData name="jovel magallòn" userId="5ca5c009a2cd1445" providerId="LiveId" clId="{F4EBC97E-5362-4199-B241-95F711457BFD}" dt="2020-12-17T08:27:23.616" v="436" actId="26606"/>
          <ac:grpSpMkLst>
            <pc:docMk/>
            <pc:sldMk cId="1522124501" sldId="261"/>
            <ac:grpSpMk id="11" creationId="{C1A5E60E-2EE5-4070-9E95-A54C6097854D}"/>
          </ac:grpSpMkLst>
        </pc:grpChg>
        <pc:grpChg chg="add">
          <ac:chgData name="jovel magallòn" userId="5ca5c009a2cd1445" providerId="LiveId" clId="{F4EBC97E-5362-4199-B241-95F711457BFD}" dt="2020-12-17T08:27:23.616" v="436" actId="26606"/>
          <ac:grpSpMkLst>
            <pc:docMk/>
            <pc:sldMk cId="1522124501" sldId="261"/>
            <ac:grpSpMk id="39" creationId="{F5549746-4D5A-4A71-80BA-ECE36456C3F0}"/>
          </ac:grpSpMkLst>
        </pc:grpChg>
        <pc:grpChg chg="add">
          <ac:chgData name="jovel magallòn" userId="5ca5c009a2cd1445" providerId="LiveId" clId="{F4EBC97E-5362-4199-B241-95F711457BFD}" dt="2020-12-17T08:27:23.616" v="436" actId="26606"/>
          <ac:grpSpMkLst>
            <pc:docMk/>
            <pc:sldMk cId="1522124501" sldId="261"/>
            <ac:grpSpMk id="62" creationId="{029EC7F4-6C0B-4B7F-ABC5-75BC064A0F4F}"/>
          </ac:grpSpMkLst>
        </pc:grpChg>
        <pc:graphicFrameChg chg="add mod modGraphic">
          <ac:chgData name="jovel magallòn" userId="5ca5c009a2cd1445" providerId="LiveId" clId="{F4EBC97E-5362-4199-B241-95F711457BFD}" dt="2020-12-17T08:27:23.616" v="436" actId="26606"/>
          <ac:graphicFrameMkLst>
            <pc:docMk/>
            <pc:sldMk cId="1522124501" sldId="261"/>
            <ac:graphicFrameMk id="5" creationId="{F66CAFBB-28CE-478F-8BEC-B5874F490818}"/>
          </ac:graphicFrameMkLst>
        </pc:graphicFrameChg>
      </pc:sldChg>
      <pc:sldChg chg="addSp delSp modSp add mod ord setBg delDesignElem">
        <pc:chgData name="jovel magallòn" userId="5ca5c009a2cd1445" providerId="LiveId" clId="{F4EBC97E-5362-4199-B241-95F711457BFD}" dt="2020-12-17T08:32:29.126" v="501" actId="1076"/>
        <pc:sldMkLst>
          <pc:docMk/>
          <pc:sldMk cId="1361099194" sldId="262"/>
        </pc:sldMkLst>
        <pc:spChg chg="mod">
          <ac:chgData name="jovel magallòn" userId="5ca5c009a2cd1445" providerId="LiveId" clId="{F4EBC97E-5362-4199-B241-95F711457BFD}" dt="2020-12-17T08:32:29.126" v="501" actId="1076"/>
          <ac:spMkLst>
            <pc:docMk/>
            <pc:sldMk cId="1361099194" sldId="262"/>
            <ac:spMk id="2" creationId="{D89E7B77-BBD8-4A27-9BDA-CB0297263191}"/>
          </ac:spMkLst>
        </pc:spChg>
        <pc:spChg chg="mod ord">
          <ac:chgData name="jovel magallòn" userId="5ca5c009a2cd1445" providerId="LiveId" clId="{F4EBC97E-5362-4199-B241-95F711457BFD}" dt="2020-12-17T08:32:24.605" v="500" actId="1076"/>
          <ac:spMkLst>
            <pc:docMk/>
            <pc:sldMk cId="1361099194" sldId="262"/>
            <ac:spMk id="3" creationId="{DC73E964-C1AF-41BD-A24E-25F57415A58B}"/>
          </ac:spMkLst>
        </pc:spChg>
        <pc:spChg chg="add del mod">
          <ac:chgData name="jovel magallòn" userId="5ca5c009a2cd1445" providerId="LiveId" clId="{F4EBC97E-5362-4199-B241-95F711457BFD}" dt="2020-12-17T08:31:48.788" v="492" actId="478"/>
          <ac:spMkLst>
            <pc:docMk/>
            <pc:sldMk cId="1361099194" sldId="262"/>
            <ac:spMk id="5" creationId="{DA56784A-DD95-4701-AD64-8B076DDF761A}"/>
          </ac:spMkLst>
        </pc:spChg>
        <pc:spChg chg="add del">
          <ac:chgData name="jovel magallòn" userId="5ca5c009a2cd1445" providerId="LiveId" clId="{F4EBC97E-5362-4199-B241-95F711457BFD}" dt="2020-12-17T08:29:42.048" v="468" actId="26606"/>
          <ac:spMkLst>
            <pc:docMk/>
            <pc:sldMk cId="1361099194" sldId="262"/>
            <ac:spMk id="9" creationId="{886CED0D-6A13-4B1C-8163-A7030129DAF3}"/>
          </ac:spMkLst>
        </pc:spChg>
        <pc:spChg chg="add del">
          <ac:chgData name="jovel magallòn" userId="5ca5c009a2cd1445" providerId="LiveId" clId="{F4EBC97E-5362-4199-B241-95F711457BFD}" dt="2020-12-17T08:29:42.048" v="468" actId="26606"/>
          <ac:spMkLst>
            <pc:docMk/>
            <pc:sldMk cId="1361099194" sldId="262"/>
            <ac:spMk id="39" creationId="{AF4EAE55-FF6E-4B17-BA01-B6CF4C40CC93}"/>
          </ac:spMkLst>
        </pc:spChg>
        <pc:spChg chg="add del">
          <ac:chgData name="jovel magallòn" userId="5ca5c009a2cd1445" providerId="LiveId" clId="{F4EBC97E-5362-4199-B241-95F711457BFD}" dt="2020-12-17T08:29:44.271" v="470" actId="26606"/>
          <ac:spMkLst>
            <pc:docMk/>
            <pc:sldMk cId="1361099194" sldId="262"/>
            <ac:spMk id="41" creationId="{D51DE56D-CD74-45E1-AAD4-B8AA87D94483}"/>
          </ac:spMkLst>
        </pc:spChg>
        <pc:spChg chg="add del">
          <ac:chgData name="jovel magallòn" userId="5ca5c009a2cd1445" providerId="LiveId" clId="{F4EBC97E-5362-4199-B241-95F711457BFD}" dt="2020-12-17T08:29:45.263" v="472" actId="26606"/>
          <ac:spMkLst>
            <pc:docMk/>
            <pc:sldMk cId="1361099194" sldId="262"/>
            <ac:spMk id="69" creationId="{C7738584-4FF5-4587-90CD-7DBC057CBAD2}"/>
          </ac:spMkLst>
        </pc:spChg>
        <pc:spChg chg="add del">
          <ac:chgData name="jovel magallòn" userId="5ca5c009a2cd1445" providerId="LiveId" clId="{F4EBC97E-5362-4199-B241-95F711457BFD}" dt="2020-12-17T08:29:45.263" v="472" actId="26606"/>
          <ac:spMkLst>
            <pc:docMk/>
            <pc:sldMk cId="1361099194" sldId="262"/>
            <ac:spMk id="71" creationId="{E972DE0D-2E53-4159-ABD3-C601524262C2}"/>
          </ac:spMkLst>
        </pc:spChg>
        <pc:spChg chg="add del">
          <ac:chgData name="jovel magallòn" userId="5ca5c009a2cd1445" providerId="LiveId" clId="{F4EBC97E-5362-4199-B241-95F711457BFD}" dt="2020-12-17T08:29:47.189" v="474" actId="26606"/>
          <ac:spMkLst>
            <pc:docMk/>
            <pc:sldMk cId="1361099194" sldId="262"/>
            <ac:spMk id="73" creationId="{836A28E7-CDAB-4B2E-B6F2-ECAA41393BB5}"/>
          </ac:spMkLst>
        </pc:spChg>
        <pc:spChg chg="add del">
          <ac:chgData name="jovel magallòn" userId="5ca5c009a2cd1445" providerId="LiveId" clId="{F4EBC97E-5362-4199-B241-95F711457BFD}" dt="2020-12-17T08:29:47.189" v="474" actId="26606"/>
          <ac:spMkLst>
            <pc:docMk/>
            <pc:sldMk cId="1361099194" sldId="262"/>
            <ac:spMk id="97" creationId="{DB9A517A-AB47-4932-8724-0EC6842AF17D}"/>
          </ac:spMkLst>
        </pc:spChg>
        <pc:spChg chg="add del">
          <ac:chgData name="jovel magallòn" userId="5ca5c009a2cd1445" providerId="LiveId" clId="{F4EBC97E-5362-4199-B241-95F711457BFD}" dt="2020-12-17T08:29:49.080" v="476" actId="26606"/>
          <ac:spMkLst>
            <pc:docMk/>
            <pc:sldMk cId="1361099194" sldId="262"/>
            <ac:spMk id="99" creationId="{5AC82865-FD87-447D-AA58-58FD09891C30}"/>
          </ac:spMkLst>
        </pc:spChg>
        <pc:spChg chg="add del">
          <ac:chgData name="jovel magallòn" userId="5ca5c009a2cd1445" providerId="LiveId" clId="{F4EBC97E-5362-4199-B241-95F711457BFD}" dt="2020-12-17T08:29:49.080" v="476" actId="26606"/>
          <ac:spMkLst>
            <pc:docMk/>
            <pc:sldMk cId="1361099194" sldId="262"/>
            <ac:spMk id="105" creationId="{9807DBA2-E39F-463C-B99F-019C5D46C60C}"/>
          </ac:spMkLst>
        </pc:spChg>
        <pc:spChg chg="add del">
          <ac:chgData name="jovel magallòn" userId="5ca5c009a2cd1445" providerId="LiveId" clId="{F4EBC97E-5362-4199-B241-95F711457BFD}" dt="2020-12-17T08:30:51.779" v="488" actId="26606"/>
          <ac:spMkLst>
            <pc:docMk/>
            <pc:sldMk cId="1361099194" sldId="262"/>
            <ac:spMk id="107" creationId="{82A8EA9A-C770-49BA-9CDA-F11117D7F882}"/>
          </ac:spMkLst>
        </pc:spChg>
        <pc:spChg chg="add del">
          <ac:chgData name="jovel magallòn" userId="5ca5c009a2cd1445" providerId="LiveId" clId="{F4EBC97E-5362-4199-B241-95F711457BFD}" dt="2020-12-17T08:30:51.779" v="488" actId="26606"/>
          <ac:spMkLst>
            <pc:docMk/>
            <pc:sldMk cId="1361099194" sldId="262"/>
            <ac:spMk id="131" creationId="{0EF2260D-0B92-40B3-A3C7-474AF1AC6FE2}"/>
          </ac:spMkLst>
        </pc:spChg>
        <pc:spChg chg="add del">
          <ac:chgData name="jovel magallòn" userId="5ca5c009a2cd1445" providerId="LiveId" clId="{F4EBC97E-5362-4199-B241-95F711457BFD}" dt="2020-12-17T08:30:51.748" v="487" actId="26606"/>
          <ac:spMkLst>
            <pc:docMk/>
            <pc:sldMk cId="1361099194" sldId="262"/>
            <ac:spMk id="136" creationId="{836A28E7-CDAB-4B2E-B6F2-ECAA41393BB5}"/>
          </ac:spMkLst>
        </pc:spChg>
        <pc:spChg chg="add del">
          <ac:chgData name="jovel magallòn" userId="5ca5c009a2cd1445" providerId="LiveId" clId="{F4EBC97E-5362-4199-B241-95F711457BFD}" dt="2020-12-17T08:30:51.748" v="487" actId="26606"/>
          <ac:spMkLst>
            <pc:docMk/>
            <pc:sldMk cId="1361099194" sldId="262"/>
            <ac:spMk id="166" creationId="{DB9A517A-AB47-4932-8724-0EC6842AF17D}"/>
          </ac:spMkLst>
        </pc:spChg>
        <pc:spChg chg="add del">
          <ac:chgData name="jovel magallòn" userId="5ca5c009a2cd1445" providerId="LiveId" clId="{F4EBC97E-5362-4199-B241-95F711457BFD}" dt="2020-12-17T08:32:15.713" v="497"/>
          <ac:spMkLst>
            <pc:docMk/>
            <pc:sldMk cId="1361099194" sldId="262"/>
            <ac:spMk id="168" creationId="{5AC82865-FD87-447D-AA58-58FD09891C30}"/>
          </ac:spMkLst>
        </pc:spChg>
        <pc:spChg chg="add del">
          <ac:chgData name="jovel magallòn" userId="5ca5c009a2cd1445" providerId="LiveId" clId="{F4EBC97E-5362-4199-B241-95F711457BFD}" dt="2020-12-17T08:32:15.713" v="497"/>
          <ac:spMkLst>
            <pc:docMk/>
            <pc:sldMk cId="1361099194" sldId="262"/>
            <ac:spMk id="195" creationId="{9807DBA2-E39F-463C-B99F-019C5D46C60C}"/>
          </ac:spMkLst>
        </pc:spChg>
        <pc:spChg chg="add del">
          <ac:chgData name="jovel magallòn" userId="5ca5c009a2cd1445" providerId="LiveId" clId="{F4EBC97E-5362-4199-B241-95F711457BFD}" dt="2020-12-17T08:32:09.430" v="495" actId="26606"/>
          <ac:spMkLst>
            <pc:docMk/>
            <pc:sldMk cId="1361099194" sldId="262"/>
            <ac:spMk id="200" creationId="{9A547733-645F-44FC-87F2-2FF69829D79F}"/>
          </ac:spMkLst>
        </pc:spChg>
        <pc:spChg chg="add del">
          <ac:chgData name="jovel magallòn" userId="5ca5c009a2cd1445" providerId="LiveId" clId="{F4EBC97E-5362-4199-B241-95F711457BFD}" dt="2020-12-17T08:32:09.430" v="495" actId="26606"/>
          <ac:spMkLst>
            <pc:docMk/>
            <pc:sldMk cId="1361099194" sldId="262"/>
            <ac:spMk id="225" creationId="{E972DE0D-2E53-4159-ABD3-C601524262C2}"/>
          </ac:spMkLst>
        </pc:spChg>
        <pc:grpChg chg="add del">
          <ac:chgData name="jovel magallòn" userId="5ca5c009a2cd1445" providerId="LiveId" clId="{F4EBC97E-5362-4199-B241-95F711457BFD}" dt="2020-12-17T08:29:42.048" v="468" actId="26606"/>
          <ac:grpSpMkLst>
            <pc:docMk/>
            <pc:sldMk cId="1361099194" sldId="262"/>
            <ac:grpSpMk id="11" creationId="{115803EB-23BB-4EBE-9CE2-704C2B6B038D}"/>
          </ac:grpSpMkLst>
        </pc:grpChg>
        <pc:grpChg chg="add del">
          <ac:chgData name="jovel magallòn" userId="5ca5c009a2cd1445" providerId="LiveId" clId="{F4EBC97E-5362-4199-B241-95F711457BFD}" dt="2020-12-17T08:29:42.048" v="468" actId="26606"/>
          <ac:grpSpMkLst>
            <pc:docMk/>
            <pc:sldMk cId="1361099194" sldId="262"/>
            <ac:grpSpMk id="34" creationId="{494CF577-BF0A-441F-92D2-42C0AF5C4ABD}"/>
          </ac:grpSpMkLst>
        </pc:grpChg>
        <pc:grpChg chg="add del">
          <ac:chgData name="jovel magallòn" userId="5ca5c009a2cd1445" providerId="LiveId" clId="{F4EBC97E-5362-4199-B241-95F711457BFD}" dt="2020-12-17T08:29:44.271" v="470" actId="26606"/>
          <ac:grpSpMkLst>
            <pc:docMk/>
            <pc:sldMk cId="1361099194" sldId="262"/>
            <ac:grpSpMk id="42" creationId="{245D83D2-0BF2-4182-BF22-7CB3FDD9E07E}"/>
          </ac:grpSpMkLst>
        </pc:grpChg>
        <pc:grpChg chg="add del">
          <ac:chgData name="jovel magallòn" userId="5ca5c009a2cd1445" providerId="LiveId" clId="{F4EBC97E-5362-4199-B241-95F711457BFD}" dt="2020-12-17T08:29:44.271" v="470" actId="26606"/>
          <ac:grpSpMkLst>
            <pc:docMk/>
            <pc:sldMk cId="1361099194" sldId="262"/>
            <ac:grpSpMk id="64" creationId="{943047C5-86C3-48CB-AFFD-E9E0029459DC}"/>
          </ac:grpSpMkLst>
        </pc:grpChg>
        <pc:grpChg chg="add del">
          <ac:chgData name="jovel magallòn" userId="5ca5c009a2cd1445" providerId="LiveId" clId="{F4EBC97E-5362-4199-B241-95F711457BFD}" dt="2020-12-17T08:29:45.263" v="472" actId="26606"/>
          <ac:grpSpMkLst>
            <pc:docMk/>
            <pc:sldMk cId="1361099194" sldId="262"/>
            <ac:grpSpMk id="70" creationId="{331FEB8B-34DA-4949-A747-E456AEB605EE}"/>
          </ac:grpSpMkLst>
        </pc:grpChg>
        <pc:grpChg chg="add del">
          <ac:chgData name="jovel magallòn" userId="5ca5c009a2cd1445" providerId="LiveId" clId="{F4EBC97E-5362-4199-B241-95F711457BFD}" dt="2020-12-17T08:29:47.189" v="474" actId="26606"/>
          <ac:grpSpMkLst>
            <pc:docMk/>
            <pc:sldMk cId="1361099194" sldId="262"/>
            <ac:grpSpMk id="74" creationId="{F85B3F7D-C0D4-4806-9AB4-39F9F3D48C35}"/>
          </ac:grpSpMkLst>
        </pc:grpChg>
        <pc:grpChg chg="add del">
          <ac:chgData name="jovel magallòn" userId="5ca5c009a2cd1445" providerId="LiveId" clId="{F4EBC97E-5362-4199-B241-95F711457BFD}" dt="2020-12-17T08:29:47.189" v="474" actId="26606"/>
          <ac:grpSpMkLst>
            <pc:docMk/>
            <pc:sldMk cId="1361099194" sldId="262"/>
            <ac:grpSpMk id="96" creationId="{F61F2128-C474-4BD6-9A2D-3324C9B601CE}"/>
          </ac:grpSpMkLst>
        </pc:grpChg>
        <pc:grpChg chg="add del">
          <ac:chgData name="jovel magallòn" userId="5ca5c009a2cd1445" providerId="LiveId" clId="{F4EBC97E-5362-4199-B241-95F711457BFD}" dt="2020-12-17T08:29:49.080" v="476" actId="26606"/>
          <ac:grpSpMkLst>
            <pc:docMk/>
            <pc:sldMk cId="1361099194" sldId="262"/>
            <ac:grpSpMk id="100" creationId="{5DAFF282-4715-4849-B7EA-31496B2B7A98}"/>
          </ac:grpSpMkLst>
        </pc:grpChg>
        <pc:grpChg chg="add del">
          <ac:chgData name="jovel magallòn" userId="5ca5c009a2cd1445" providerId="LiveId" clId="{F4EBC97E-5362-4199-B241-95F711457BFD}" dt="2020-12-17T08:29:49.080" v="476" actId="26606"/>
          <ac:grpSpMkLst>
            <pc:docMk/>
            <pc:sldMk cId="1361099194" sldId="262"/>
            <ac:grpSpMk id="101" creationId="{871C4A32-7A46-46FA-AB82-66ABDF15A675}"/>
          </ac:grpSpMkLst>
        </pc:grpChg>
        <pc:grpChg chg="add del">
          <ac:chgData name="jovel magallòn" userId="5ca5c009a2cd1445" providerId="LiveId" clId="{F4EBC97E-5362-4199-B241-95F711457BFD}" dt="2020-12-17T08:30:51.779" v="488" actId="26606"/>
          <ac:grpSpMkLst>
            <pc:docMk/>
            <pc:sldMk cId="1361099194" sldId="262"/>
            <ac:grpSpMk id="108" creationId="{90EEFC0F-0CA0-426D-8068-8A50C6BA517B}"/>
          </ac:grpSpMkLst>
        </pc:grpChg>
        <pc:grpChg chg="add del">
          <ac:chgData name="jovel magallòn" userId="5ca5c009a2cd1445" providerId="LiveId" clId="{F4EBC97E-5362-4199-B241-95F711457BFD}" dt="2020-12-17T08:30:51.779" v="488" actId="26606"/>
          <ac:grpSpMkLst>
            <pc:docMk/>
            <pc:sldMk cId="1361099194" sldId="262"/>
            <ac:grpSpMk id="130" creationId="{9E189EAA-28BF-464B-868A-9EE0821488A7}"/>
          </ac:grpSpMkLst>
        </pc:grpChg>
        <pc:grpChg chg="add del">
          <ac:chgData name="jovel magallòn" userId="5ca5c009a2cd1445" providerId="LiveId" clId="{F4EBC97E-5362-4199-B241-95F711457BFD}" dt="2020-12-17T08:30:51.748" v="487" actId="26606"/>
          <ac:grpSpMkLst>
            <pc:docMk/>
            <pc:sldMk cId="1361099194" sldId="262"/>
            <ac:grpSpMk id="138" creationId="{F85B3F7D-C0D4-4806-9AB4-39F9F3D48C35}"/>
          </ac:grpSpMkLst>
        </pc:grpChg>
        <pc:grpChg chg="add del">
          <ac:chgData name="jovel magallòn" userId="5ca5c009a2cd1445" providerId="LiveId" clId="{F4EBC97E-5362-4199-B241-95F711457BFD}" dt="2020-12-17T08:30:51.748" v="487" actId="26606"/>
          <ac:grpSpMkLst>
            <pc:docMk/>
            <pc:sldMk cId="1361099194" sldId="262"/>
            <ac:grpSpMk id="161" creationId="{F61F2128-C474-4BD6-9A2D-3324C9B601CE}"/>
          </ac:grpSpMkLst>
        </pc:grpChg>
        <pc:grpChg chg="add del">
          <ac:chgData name="jovel magallòn" userId="5ca5c009a2cd1445" providerId="LiveId" clId="{F4EBC97E-5362-4199-B241-95F711457BFD}" dt="2020-12-17T08:32:15.713" v="497"/>
          <ac:grpSpMkLst>
            <pc:docMk/>
            <pc:sldMk cId="1361099194" sldId="262"/>
            <ac:grpSpMk id="169" creationId="{5DAFF282-4715-4849-B7EA-31496B2B7A98}"/>
          </ac:grpSpMkLst>
        </pc:grpChg>
        <pc:grpChg chg="add del">
          <ac:chgData name="jovel magallòn" userId="5ca5c009a2cd1445" providerId="LiveId" clId="{F4EBC97E-5362-4199-B241-95F711457BFD}" dt="2020-12-17T08:32:15.713" v="497"/>
          <ac:grpSpMkLst>
            <pc:docMk/>
            <pc:sldMk cId="1361099194" sldId="262"/>
            <ac:grpSpMk id="191" creationId="{871C4A32-7A46-46FA-AB82-66ABDF15A675}"/>
          </ac:grpSpMkLst>
        </pc:grpChg>
        <pc:grpChg chg="add del">
          <ac:chgData name="jovel magallòn" userId="5ca5c009a2cd1445" providerId="LiveId" clId="{F4EBC97E-5362-4199-B241-95F711457BFD}" dt="2020-12-17T08:32:09.430" v="495" actId="26606"/>
          <ac:grpSpMkLst>
            <pc:docMk/>
            <pc:sldMk cId="1361099194" sldId="262"/>
            <ac:grpSpMk id="202" creationId="{22E65B64-738D-4B93-9601-7D9F17C5E475}"/>
          </ac:grpSpMkLst>
        </pc:grpChg>
        <pc:picChg chg="add mod ord">
          <ac:chgData name="jovel magallòn" userId="5ca5c009a2cd1445" providerId="LiveId" clId="{F4EBC97E-5362-4199-B241-95F711457BFD}" dt="2020-12-17T08:32:18.618" v="498" actId="1076"/>
          <ac:picMkLst>
            <pc:docMk/>
            <pc:sldMk cId="1361099194" sldId="262"/>
            <ac:picMk id="4" creationId="{54FC2DA4-37AD-4976-A5C1-27DD07118CE7}"/>
          </ac:picMkLst>
        </pc:picChg>
      </pc:sldChg>
      <pc:sldChg chg="addSp modSp add">
        <pc:chgData name="jovel magallòn" userId="5ca5c009a2cd1445" providerId="LiveId" clId="{F4EBC97E-5362-4199-B241-95F711457BFD}" dt="2020-12-17T08:34:35.296" v="541" actId="1076"/>
        <pc:sldMkLst>
          <pc:docMk/>
          <pc:sldMk cId="339945951" sldId="263"/>
        </pc:sldMkLst>
        <pc:spChg chg="mod">
          <ac:chgData name="jovel magallòn" userId="5ca5c009a2cd1445" providerId="LiveId" clId="{F4EBC97E-5362-4199-B241-95F711457BFD}" dt="2020-12-17T08:32:54.297" v="503" actId="1076"/>
          <ac:spMkLst>
            <pc:docMk/>
            <pc:sldMk cId="339945951" sldId="263"/>
            <ac:spMk id="3" creationId="{DC73E964-C1AF-41BD-A24E-25F57415A58B}"/>
          </ac:spMkLst>
        </pc:spChg>
        <pc:spChg chg="add mod">
          <ac:chgData name="jovel magallòn" userId="5ca5c009a2cd1445" providerId="LiveId" clId="{F4EBC97E-5362-4199-B241-95F711457BFD}" dt="2020-12-17T08:34:07.158" v="537" actId="14100"/>
          <ac:spMkLst>
            <pc:docMk/>
            <pc:sldMk cId="339945951" sldId="263"/>
            <ac:spMk id="5" creationId="{0B3AB684-16CA-4B85-BE8D-8F5D986479F0}"/>
          </ac:spMkLst>
        </pc:spChg>
        <pc:picChg chg="mod">
          <ac:chgData name="jovel magallòn" userId="5ca5c009a2cd1445" providerId="LiveId" clId="{F4EBC97E-5362-4199-B241-95F711457BFD}" dt="2020-12-17T08:32:56.708" v="504" actId="1076"/>
          <ac:picMkLst>
            <pc:docMk/>
            <pc:sldMk cId="339945951" sldId="263"/>
            <ac:picMk id="4" creationId="{54FC2DA4-37AD-4976-A5C1-27DD07118CE7}"/>
          </ac:picMkLst>
        </pc:picChg>
        <pc:picChg chg="add mod">
          <ac:chgData name="jovel magallòn" userId="5ca5c009a2cd1445" providerId="LiveId" clId="{F4EBC97E-5362-4199-B241-95F711457BFD}" dt="2020-12-17T08:34:35.296" v="541" actId="1076"/>
          <ac:picMkLst>
            <pc:docMk/>
            <pc:sldMk cId="339945951" sldId="263"/>
            <ac:picMk id="6" creationId="{48DDC078-BC44-4667-9754-429F2CF00835}"/>
          </ac:picMkLst>
        </pc:picChg>
      </pc:sldChg>
      <pc:sldChg chg="addSp delSp modSp add mod ord setBg delDesignElem">
        <pc:chgData name="jovel magallòn" userId="5ca5c009a2cd1445" providerId="LiveId" clId="{F4EBC97E-5362-4199-B241-95F711457BFD}" dt="2020-12-17T10:37:01.725" v="1279" actId="1076"/>
        <pc:sldMkLst>
          <pc:docMk/>
          <pc:sldMk cId="2284959242" sldId="264"/>
        </pc:sldMkLst>
        <pc:spChg chg="del mod">
          <ac:chgData name="jovel magallòn" userId="5ca5c009a2cd1445" providerId="LiveId" clId="{F4EBC97E-5362-4199-B241-95F711457BFD}" dt="2020-12-17T08:40:06.633" v="598" actId="478"/>
          <ac:spMkLst>
            <pc:docMk/>
            <pc:sldMk cId="2284959242" sldId="264"/>
            <ac:spMk id="2" creationId="{817CE09D-3B80-4BF2-9AF5-F79C5E448862}"/>
          </ac:spMkLst>
        </pc:spChg>
        <pc:spChg chg="del mod ord">
          <ac:chgData name="jovel magallòn" userId="5ca5c009a2cd1445" providerId="LiveId" clId="{F4EBC97E-5362-4199-B241-95F711457BFD}" dt="2020-12-17T08:40:31.862" v="604" actId="478"/>
          <ac:spMkLst>
            <pc:docMk/>
            <pc:sldMk cId="2284959242" sldId="264"/>
            <ac:spMk id="3" creationId="{7B96A9BA-B7E3-4210-A423-40CF05595ED1}"/>
          </ac:spMkLst>
        </pc:spChg>
        <pc:spChg chg="add mod">
          <ac:chgData name="jovel magallòn" userId="5ca5c009a2cd1445" providerId="LiveId" clId="{F4EBC97E-5362-4199-B241-95F711457BFD}" dt="2020-12-17T08:40:50.738" v="615" actId="14100"/>
          <ac:spMkLst>
            <pc:docMk/>
            <pc:sldMk cId="2284959242" sldId="264"/>
            <ac:spMk id="5" creationId="{63ECC511-E26D-4B0E-B917-73E1CEBF3BA2}"/>
          </ac:spMkLst>
        </pc:spChg>
        <pc:spChg chg="add del">
          <ac:chgData name="jovel magallòn" userId="5ca5c009a2cd1445" providerId="LiveId" clId="{F4EBC97E-5362-4199-B241-95F711457BFD}" dt="2020-12-17T08:39:14.113" v="585" actId="26606"/>
          <ac:spMkLst>
            <pc:docMk/>
            <pc:sldMk cId="2284959242" sldId="264"/>
            <ac:spMk id="9" creationId="{DDD8262F-6613-4A3E-AEC2-4F57B8478D0D}"/>
          </ac:spMkLst>
        </pc:spChg>
        <pc:spChg chg="add del">
          <ac:chgData name="jovel magallòn" userId="5ca5c009a2cd1445" providerId="LiveId" clId="{F4EBC97E-5362-4199-B241-95F711457BFD}" dt="2020-12-17T08:39:18.572" v="587" actId="26606"/>
          <ac:spMkLst>
            <pc:docMk/>
            <pc:sldMk cId="2284959242" sldId="264"/>
            <ac:spMk id="39" creationId="{AF4EAE55-FF6E-4B17-BA01-B6CF4C40CC93}"/>
          </ac:spMkLst>
        </pc:spChg>
        <pc:spChg chg="add del">
          <ac:chgData name="jovel magallòn" userId="5ca5c009a2cd1445" providerId="LiveId" clId="{F4EBC97E-5362-4199-B241-95F711457BFD}" dt="2020-12-17T08:39:18.572" v="587" actId="26606"/>
          <ac:spMkLst>
            <pc:docMk/>
            <pc:sldMk cId="2284959242" sldId="264"/>
            <ac:spMk id="40" creationId="{886CED0D-6A13-4B1C-8163-A7030129DAF3}"/>
          </ac:spMkLst>
        </pc:spChg>
        <pc:spChg chg="add">
          <ac:chgData name="jovel magallòn" userId="5ca5c009a2cd1445" providerId="LiveId" clId="{F4EBC97E-5362-4199-B241-95F711457BFD}" dt="2020-12-17T08:40:22.887" v="601" actId="26606"/>
          <ac:spMkLst>
            <pc:docMk/>
            <pc:sldMk cId="2284959242" sldId="264"/>
            <ac:spMk id="59" creationId="{64B54D65-6796-413C-98B7-F70D96F46C9E}"/>
          </ac:spMkLst>
        </pc:spChg>
        <pc:spChg chg="add del">
          <ac:chgData name="jovel magallòn" userId="5ca5c009a2cd1445" providerId="LiveId" clId="{F4EBC97E-5362-4199-B241-95F711457BFD}" dt="2020-12-17T08:39:28.268" v="589" actId="26606"/>
          <ac:spMkLst>
            <pc:docMk/>
            <pc:sldMk cId="2284959242" sldId="264"/>
            <ac:spMk id="68" creationId="{CFEE7756-70B0-4597-A7F3-EA8E59D3B371}"/>
          </ac:spMkLst>
        </pc:spChg>
        <pc:spChg chg="add del">
          <ac:chgData name="jovel magallòn" userId="5ca5c009a2cd1445" providerId="LiveId" clId="{F4EBC97E-5362-4199-B241-95F711457BFD}" dt="2020-12-17T08:39:30.047" v="591" actId="26606"/>
          <ac:spMkLst>
            <pc:docMk/>
            <pc:sldMk cId="2284959242" sldId="264"/>
            <ac:spMk id="72" creationId="{5AC82865-FD87-447D-AA58-58FD09891C30}"/>
          </ac:spMkLst>
        </pc:spChg>
        <pc:spChg chg="add">
          <ac:chgData name="jovel magallòn" userId="5ca5c009a2cd1445" providerId="LiveId" clId="{F4EBC97E-5362-4199-B241-95F711457BFD}" dt="2020-12-17T08:40:22.887" v="601" actId="26606"/>
          <ac:spMkLst>
            <pc:docMk/>
            <pc:sldMk cId="2284959242" sldId="264"/>
            <ac:spMk id="87" creationId="{4EF321E3-1966-4794-8FF3-2985AA22B1B4}"/>
          </ac:spMkLst>
        </pc:spChg>
        <pc:spChg chg="add del">
          <ac:chgData name="jovel magallòn" userId="5ca5c009a2cd1445" providerId="LiveId" clId="{F4EBC97E-5362-4199-B241-95F711457BFD}" dt="2020-12-17T08:39:30.047" v="591" actId="26606"/>
          <ac:spMkLst>
            <pc:docMk/>
            <pc:sldMk cId="2284959242" sldId="264"/>
            <ac:spMk id="99" creationId="{9807DBA2-E39F-463C-B99F-019C5D46C60C}"/>
          </ac:spMkLst>
        </pc:spChg>
        <pc:spChg chg="add del">
          <ac:chgData name="jovel magallòn" userId="5ca5c009a2cd1445" providerId="LiveId" clId="{F4EBC97E-5362-4199-B241-95F711457BFD}" dt="2020-12-17T08:40:19.555" v="600"/>
          <ac:spMkLst>
            <pc:docMk/>
            <pc:sldMk cId="2284959242" sldId="264"/>
            <ac:spMk id="101" creationId="{DDD8262F-6613-4A3E-AEC2-4F57B8478D0D}"/>
          </ac:spMkLst>
        </pc:spChg>
        <pc:grpChg chg="add">
          <ac:chgData name="jovel magallòn" userId="5ca5c009a2cd1445" providerId="LiveId" clId="{F4EBC97E-5362-4199-B241-95F711457BFD}" dt="2020-12-17T08:40:22.887" v="601" actId="26606"/>
          <ac:grpSpMkLst>
            <pc:docMk/>
            <pc:sldMk cId="2284959242" sldId="264"/>
            <ac:grpSpMk id="10" creationId="{822FE057-BE05-4741-8284-EF9676E2DDB8}"/>
          </ac:grpSpMkLst>
        </pc:grpChg>
        <pc:grpChg chg="add del">
          <ac:chgData name="jovel magallòn" userId="5ca5c009a2cd1445" providerId="LiveId" clId="{F4EBC97E-5362-4199-B241-95F711457BFD}" dt="2020-12-17T08:39:14.113" v="585" actId="26606"/>
          <ac:grpSpMkLst>
            <pc:docMk/>
            <pc:sldMk cId="2284959242" sldId="264"/>
            <ac:grpSpMk id="11" creationId="{06CC3138-BA46-47A8-A32B-839AF8410855}"/>
          </ac:grpSpMkLst>
        </pc:grpChg>
        <pc:grpChg chg="add del">
          <ac:chgData name="jovel magallòn" userId="5ca5c009a2cd1445" providerId="LiveId" clId="{F4EBC97E-5362-4199-B241-95F711457BFD}" dt="2020-12-17T08:39:14.113" v="585" actId="26606"/>
          <ac:grpSpMkLst>
            <pc:docMk/>
            <pc:sldMk cId="2284959242" sldId="264"/>
            <ac:grpSpMk id="34" creationId="{79E05B47-9B75-4CBD-A6FB-8D15BA3B1B54}"/>
          </ac:grpSpMkLst>
        </pc:grpChg>
        <pc:grpChg chg="add">
          <ac:chgData name="jovel magallòn" userId="5ca5c009a2cd1445" providerId="LiveId" clId="{F4EBC97E-5362-4199-B241-95F711457BFD}" dt="2020-12-17T08:40:22.887" v="601" actId="26606"/>
          <ac:grpSpMkLst>
            <pc:docMk/>
            <pc:sldMk cId="2284959242" sldId="264"/>
            <ac:grpSpMk id="38" creationId="{77CE04FD-1B5A-4AF7-AC08-88C66553DD21}"/>
          </ac:grpSpMkLst>
        </pc:grpChg>
        <pc:grpChg chg="add del">
          <ac:chgData name="jovel magallòn" userId="5ca5c009a2cd1445" providerId="LiveId" clId="{F4EBC97E-5362-4199-B241-95F711457BFD}" dt="2020-12-17T08:39:18.572" v="587" actId="26606"/>
          <ac:grpSpMkLst>
            <pc:docMk/>
            <pc:sldMk cId="2284959242" sldId="264"/>
            <ac:grpSpMk id="41" creationId="{115803EB-23BB-4EBE-9CE2-704C2B6B038D}"/>
          </ac:grpSpMkLst>
        </pc:grpChg>
        <pc:grpChg chg="add">
          <ac:chgData name="jovel magallòn" userId="5ca5c009a2cd1445" providerId="LiveId" clId="{F4EBC97E-5362-4199-B241-95F711457BFD}" dt="2020-12-17T08:40:22.887" v="601" actId="26606"/>
          <ac:grpSpMkLst>
            <pc:docMk/>
            <pc:sldMk cId="2284959242" sldId="264"/>
            <ac:grpSpMk id="61" creationId="{2811B681-C3B5-4DBB-8F68-B05CD4FD8146}"/>
          </ac:grpSpMkLst>
        </pc:grpChg>
        <pc:grpChg chg="add del">
          <ac:chgData name="jovel magallòn" userId="5ca5c009a2cd1445" providerId="LiveId" clId="{F4EBC97E-5362-4199-B241-95F711457BFD}" dt="2020-12-17T08:39:18.572" v="587" actId="26606"/>
          <ac:grpSpMkLst>
            <pc:docMk/>
            <pc:sldMk cId="2284959242" sldId="264"/>
            <ac:grpSpMk id="63" creationId="{494CF577-BF0A-441F-92D2-42C0AF5C4ABD}"/>
          </ac:grpSpMkLst>
        </pc:grpChg>
        <pc:grpChg chg="add del">
          <ac:chgData name="jovel magallòn" userId="5ca5c009a2cd1445" providerId="LiveId" clId="{F4EBC97E-5362-4199-B241-95F711457BFD}" dt="2020-12-17T08:39:28.268" v="589" actId="26606"/>
          <ac:grpSpMkLst>
            <pc:docMk/>
            <pc:sldMk cId="2284959242" sldId="264"/>
            <ac:grpSpMk id="69" creationId="{197070F0-AAF6-4E6E-AD25-7077800F348A}"/>
          </ac:grpSpMkLst>
        </pc:grpChg>
        <pc:grpChg chg="add del">
          <ac:chgData name="jovel magallòn" userId="5ca5c009a2cd1445" providerId="LiveId" clId="{F4EBC97E-5362-4199-B241-95F711457BFD}" dt="2020-12-17T08:39:28.268" v="589" actId="26606"/>
          <ac:grpSpMkLst>
            <pc:docMk/>
            <pc:sldMk cId="2284959242" sldId="264"/>
            <ac:grpSpMk id="70" creationId="{5544C9FA-A532-4468-8F7F-66A4B4F6DA79}"/>
          </ac:grpSpMkLst>
        </pc:grpChg>
        <pc:grpChg chg="add del">
          <ac:chgData name="jovel magallòn" userId="5ca5c009a2cd1445" providerId="LiveId" clId="{F4EBC97E-5362-4199-B241-95F711457BFD}" dt="2020-12-17T08:39:30.047" v="591" actId="26606"/>
          <ac:grpSpMkLst>
            <pc:docMk/>
            <pc:sldMk cId="2284959242" sldId="264"/>
            <ac:grpSpMk id="73" creationId="{5DAFF282-4715-4849-B7EA-31496B2B7A98}"/>
          </ac:grpSpMkLst>
        </pc:grpChg>
        <pc:grpChg chg="add">
          <ac:chgData name="jovel magallòn" userId="5ca5c009a2cd1445" providerId="LiveId" clId="{F4EBC97E-5362-4199-B241-95F711457BFD}" dt="2020-12-17T08:40:22.887" v="601" actId="26606"/>
          <ac:grpSpMkLst>
            <pc:docMk/>
            <pc:sldMk cId="2284959242" sldId="264"/>
            <ac:grpSpMk id="84" creationId="{39B639AC-74A1-48AB-BF9C-43B0DCFE6553}"/>
          </ac:grpSpMkLst>
        </pc:grpChg>
        <pc:grpChg chg="add del">
          <ac:chgData name="jovel magallòn" userId="5ca5c009a2cd1445" providerId="LiveId" clId="{F4EBC97E-5362-4199-B241-95F711457BFD}" dt="2020-12-17T08:39:30.047" v="591" actId="26606"/>
          <ac:grpSpMkLst>
            <pc:docMk/>
            <pc:sldMk cId="2284959242" sldId="264"/>
            <ac:grpSpMk id="95" creationId="{871C4A32-7A46-46FA-AB82-66ABDF15A675}"/>
          </ac:grpSpMkLst>
        </pc:grpChg>
        <pc:grpChg chg="add del">
          <ac:chgData name="jovel magallòn" userId="5ca5c009a2cd1445" providerId="LiveId" clId="{F4EBC97E-5362-4199-B241-95F711457BFD}" dt="2020-12-17T08:40:19.555" v="600"/>
          <ac:grpSpMkLst>
            <pc:docMk/>
            <pc:sldMk cId="2284959242" sldId="264"/>
            <ac:grpSpMk id="102" creationId="{06CC3138-BA46-47A8-A32B-839AF8410855}"/>
          </ac:grpSpMkLst>
        </pc:grpChg>
        <pc:grpChg chg="add del">
          <ac:chgData name="jovel magallòn" userId="5ca5c009a2cd1445" providerId="LiveId" clId="{F4EBC97E-5362-4199-B241-95F711457BFD}" dt="2020-12-17T08:40:19.555" v="600"/>
          <ac:grpSpMkLst>
            <pc:docMk/>
            <pc:sldMk cId="2284959242" sldId="264"/>
            <ac:grpSpMk id="103" creationId="{79E05B47-9B75-4CBD-A6FB-8D15BA3B1B54}"/>
          </ac:grpSpMkLst>
        </pc:grpChg>
        <pc:picChg chg="add mod modCrop">
          <ac:chgData name="jovel magallòn" userId="5ca5c009a2cd1445" providerId="LiveId" clId="{F4EBC97E-5362-4199-B241-95F711457BFD}" dt="2020-12-17T10:37:01.725" v="1279" actId="1076"/>
          <ac:picMkLst>
            <pc:docMk/>
            <pc:sldMk cId="2284959242" sldId="264"/>
            <ac:picMk id="4" creationId="{5EAA67F9-E166-4090-9312-EB9DD7432005}"/>
          </ac:picMkLst>
        </pc:picChg>
      </pc:sldChg>
      <pc:sldChg chg="addSp delSp modSp add mod setBg">
        <pc:chgData name="jovel magallòn" userId="5ca5c009a2cd1445" providerId="LiveId" clId="{F4EBC97E-5362-4199-B241-95F711457BFD}" dt="2020-12-17T09:36:06.081" v="973" actId="1076"/>
        <pc:sldMkLst>
          <pc:docMk/>
          <pc:sldMk cId="690346392" sldId="265"/>
        </pc:sldMkLst>
        <pc:spChg chg="mod">
          <ac:chgData name="jovel magallòn" userId="5ca5c009a2cd1445" providerId="LiveId" clId="{F4EBC97E-5362-4199-B241-95F711457BFD}" dt="2020-12-17T08:37:41.486" v="579" actId="26606"/>
          <ac:spMkLst>
            <pc:docMk/>
            <pc:sldMk cId="690346392" sldId="265"/>
            <ac:spMk id="2" creationId="{C8D39C71-0E9F-4B26-996D-BFC8663333BE}"/>
          </ac:spMkLst>
        </pc:spChg>
        <pc:spChg chg="del">
          <ac:chgData name="jovel magallòn" userId="5ca5c009a2cd1445" providerId="LiveId" clId="{F4EBC97E-5362-4199-B241-95F711457BFD}" dt="2020-12-17T08:36:16.003" v="545"/>
          <ac:spMkLst>
            <pc:docMk/>
            <pc:sldMk cId="690346392" sldId="265"/>
            <ac:spMk id="3" creationId="{9F34B9D8-AA45-4B72-BE1B-14897341C809}"/>
          </ac:spMkLst>
        </pc:spChg>
        <pc:spChg chg="add mod">
          <ac:chgData name="jovel magallòn" userId="5ca5c009a2cd1445" providerId="LiveId" clId="{F4EBC97E-5362-4199-B241-95F711457BFD}" dt="2020-12-17T08:37:41.486" v="579" actId="26606"/>
          <ac:spMkLst>
            <pc:docMk/>
            <pc:sldMk cId="690346392" sldId="265"/>
            <ac:spMk id="8" creationId="{09EBF03D-E5A5-40ED-9252-7AD9A536765D}"/>
          </ac:spMkLst>
        </pc:spChg>
        <pc:spChg chg="add del">
          <ac:chgData name="jovel magallòn" userId="5ca5c009a2cd1445" providerId="LiveId" clId="{F4EBC97E-5362-4199-B241-95F711457BFD}" dt="2020-12-17T08:37:41.486" v="579" actId="26606"/>
          <ac:spMkLst>
            <pc:docMk/>
            <pc:sldMk cId="690346392" sldId="265"/>
            <ac:spMk id="11" creationId="{C7738584-4FF5-4587-90CD-7DBC057CBAD2}"/>
          </ac:spMkLst>
        </pc:spChg>
        <pc:spChg chg="add del">
          <ac:chgData name="jovel magallòn" userId="5ca5c009a2cd1445" providerId="LiveId" clId="{F4EBC97E-5362-4199-B241-95F711457BFD}" dt="2020-12-17T08:36:59.739" v="568" actId="26606"/>
          <ac:spMkLst>
            <pc:docMk/>
            <pc:sldMk cId="690346392" sldId="265"/>
            <ac:spMk id="35" creationId="{D3D6CCD2-9141-41C8-AB66-70ADE5C4EE3F}"/>
          </ac:spMkLst>
        </pc:spChg>
        <pc:spChg chg="add del">
          <ac:chgData name="jovel magallòn" userId="5ca5c009a2cd1445" providerId="LiveId" clId="{F4EBC97E-5362-4199-B241-95F711457BFD}" dt="2020-12-17T08:37:41.486" v="579" actId="26606"/>
          <ac:spMkLst>
            <pc:docMk/>
            <pc:sldMk cId="690346392" sldId="265"/>
            <ac:spMk id="36" creationId="{E972DE0D-2E53-4159-ABD3-C601524262C2}"/>
          </ac:spMkLst>
        </pc:spChg>
        <pc:spChg chg="add del">
          <ac:chgData name="jovel magallòn" userId="5ca5c009a2cd1445" providerId="LiveId" clId="{F4EBC97E-5362-4199-B241-95F711457BFD}" dt="2020-12-17T08:36:59.739" v="568" actId="26606"/>
          <ac:spMkLst>
            <pc:docMk/>
            <pc:sldMk cId="690346392" sldId="265"/>
            <ac:spMk id="58" creationId="{4F37E7FB-7372-47E3-914E-7CF7E94B1C49}"/>
          </ac:spMkLst>
        </pc:spChg>
        <pc:spChg chg="add del">
          <ac:chgData name="jovel magallòn" userId="5ca5c009a2cd1445" providerId="LiveId" clId="{F4EBC97E-5362-4199-B241-95F711457BFD}" dt="2020-12-17T08:36:59.739" v="568" actId="26606"/>
          <ac:spMkLst>
            <pc:docMk/>
            <pc:sldMk cId="690346392" sldId="265"/>
            <ac:spMk id="60" creationId="{16E168E2-3256-43A5-9298-9E5A6AE8F736}"/>
          </ac:spMkLst>
        </pc:spChg>
        <pc:spChg chg="add">
          <ac:chgData name="jovel magallòn" userId="5ca5c009a2cd1445" providerId="LiveId" clId="{F4EBC97E-5362-4199-B241-95F711457BFD}" dt="2020-12-17T08:37:41.486" v="579" actId="26606"/>
          <ac:spMkLst>
            <pc:docMk/>
            <pc:sldMk cId="690346392" sldId="265"/>
            <ac:spMk id="93" creationId="{A925CFAF-6042-4820-9A6A-FEF7E0E6CCEB}"/>
          </ac:spMkLst>
        </pc:spChg>
        <pc:grpChg chg="add del">
          <ac:chgData name="jovel magallòn" userId="5ca5c009a2cd1445" providerId="LiveId" clId="{F4EBC97E-5362-4199-B241-95F711457BFD}" dt="2020-12-17T08:36:59.739" v="568" actId="26606"/>
          <ac:grpSpMkLst>
            <pc:docMk/>
            <pc:sldMk cId="690346392" sldId="265"/>
            <ac:grpSpMk id="9" creationId="{5BD46425-1A1D-4A85-8298-B2D306740C8F}"/>
          </ac:grpSpMkLst>
        </pc:grpChg>
        <pc:grpChg chg="add del">
          <ac:chgData name="jovel magallòn" userId="5ca5c009a2cd1445" providerId="LiveId" clId="{F4EBC97E-5362-4199-B241-95F711457BFD}" dt="2020-12-17T08:37:41.486" v="579" actId="26606"/>
          <ac:grpSpMkLst>
            <pc:docMk/>
            <pc:sldMk cId="690346392" sldId="265"/>
            <ac:grpSpMk id="13" creationId="{331FEB8B-34DA-4949-A747-E456AEB605EE}"/>
          </ac:grpSpMkLst>
        </pc:grpChg>
        <pc:grpChg chg="add del">
          <ac:chgData name="jovel magallòn" userId="5ca5c009a2cd1445" providerId="LiveId" clId="{F4EBC97E-5362-4199-B241-95F711457BFD}" dt="2020-12-17T08:36:59.739" v="568" actId="26606"/>
          <ac:grpSpMkLst>
            <pc:docMk/>
            <pc:sldMk cId="690346392" sldId="265"/>
            <ac:grpSpMk id="30" creationId="{5B00B80E-0BE0-4C6D-8BD5-FD0874C5271D}"/>
          </ac:grpSpMkLst>
        </pc:grpChg>
        <pc:grpChg chg="add del">
          <ac:chgData name="jovel magallòn" userId="5ca5c009a2cd1445" providerId="LiveId" clId="{F4EBC97E-5362-4199-B241-95F711457BFD}" dt="2020-12-17T08:36:59.739" v="568" actId="26606"/>
          <ac:grpSpMkLst>
            <pc:docMk/>
            <pc:sldMk cId="690346392" sldId="265"/>
            <ac:grpSpMk id="37" creationId="{99649389-E003-45D9-84A3-454971465FB4}"/>
          </ac:grpSpMkLst>
        </pc:grpChg>
        <pc:grpChg chg="add">
          <ac:chgData name="jovel magallòn" userId="5ca5c009a2cd1445" providerId="LiveId" clId="{F4EBC97E-5362-4199-B241-95F711457BFD}" dt="2020-12-17T08:37:41.486" v="579" actId="26606"/>
          <ac:grpSpMkLst>
            <pc:docMk/>
            <pc:sldMk cId="690346392" sldId="265"/>
            <ac:grpSpMk id="67" creationId="{5BD46425-1A1D-4A85-8298-B2D306740C8F}"/>
          </ac:grpSpMkLst>
        </pc:grpChg>
        <pc:grpChg chg="add">
          <ac:chgData name="jovel magallòn" userId="5ca5c009a2cd1445" providerId="LiveId" clId="{F4EBC97E-5362-4199-B241-95F711457BFD}" dt="2020-12-17T08:37:41.486" v="579" actId="26606"/>
          <ac:grpSpMkLst>
            <pc:docMk/>
            <pc:sldMk cId="690346392" sldId="265"/>
            <ac:grpSpMk id="88" creationId="{5B00B80E-0BE0-4C6D-8BD5-FD0874C5271D}"/>
          </ac:grpSpMkLst>
        </pc:grpChg>
        <pc:grpChg chg="add">
          <ac:chgData name="jovel magallòn" userId="5ca5c009a2cd1445" providerId="LiveId" clId="{F4EBC97E-5362-4199-B241-95F711457BFD}" dt="2020-12-17T08:37:41.486" v="579" actId="26606"/>
          <ac:grpSpMkLst>
            <pc:docMk/>
            <pc:sldMk cId="690346392" sldId="265"/>
            <ac:grpSpMk id="95" creationId="{EDBDD586-A2EC-4736-A9E2-9E5BCFB1B9B4}"/>
          </ac:grpSpMkLst>
        </pc:grpChg>
        <pc:grpChg chg="add">
          <ac:chgData name="jovel magallòn" userId="5ca5c009a2cd1445" providerId="LiveId" clId="{F4EBC97E-5362-4199-B241-95F711457BFD}" dt="2020-12-17T08:37:41.486" v="579" actId="26606"/>
          <ac:grpSpMkLst>
            <pc:docMk/>
            <pc:sldMk cId="690346392" sldId="265"/>
            <ac:grpSpMk id="116" creationId="{CB64BD07-508B-409E-A0C6-EDD39C244B60}"/>
          </ac:grpSpMkLst>
        </pc:grpChg>
        <pc:picChg chg="add mod ord modCrop">
          <ac:chgData name="jovel magallòn" userId="5ca5c009a2cd1445" providerId="LiveId" clId="{F4EBC97E-5362-4199-B241-95F711457BFD}" dt="2020-12-17T08:38:01.886" v="581" actId="14100"/>
          <ac:picMkLst>
            <pc:docMk/>
            <pc:sldMk cId="690346392" sldId="265"/>
            <ac:picMk id="4" creationId="{C0A5C29F-AF01-4BC7-A314-D27CF4AFDBAB}"/>
          </ac:picMkLst>
        </pc:picChg>
        <pc:picChg chg="add mod">
          <ac:chgData name="jovel magallòn" userId="5ca5c009a2cd1445" providerId="LiveId" clId="{F4EBC97E-5362-4199-B241-95F711457BFD}" dt="2020-12-17T09:36:06.081" v="973" actId="1076"/>
          <ac:picMkLst>
            <pc:docMk/>
            <pc:sldMk cId="690346392" sldId="265"/>
            <ac:picMk id="5" creationId="{6659C014-1952-419F-AA44-2B661316322D}"/>
          </ac:picMkLst>
        </pc:picChg>
      </pc:sldChg>
      <pc:sldChg chg="addSp delSp modSp add mod setBg">
        <pc:chgData name="jovel magallòn" userId="5ca5c009a2cd1445" providerId="LiveId" clId="{F4EBC97E-5362-4199-B241-95F711457BFD}" dt="2020-12-17T08:50:05.575" v="749" actId="20577"/>
        <pc:sldMkLst>
          <pc:docMk/>
          <pc:sldMk cId="247788027" sldId="266"/>
        </pc:sldMkLst>
        <pc:spChg chg="mod ord">
          <ac:chgData name="jovel magallòn" userId="5ca5c009a2cd1445" providerId="LiveId" clId="{F4EBC97E-5362-4199-B241-95F711457BFD}" dt="2020-12-17T08:50:05.575" v="749" actId="20577"/>
          <ac:spMkLst>
            <pc:docMk/>
            <pc:sldMk cId="247788027" sldId="266"/>
            <ac:spMk id="2" creationId="{5D45AF31-615E-4497-B829-3E6D76E1CC66}"/>
          </ac:spMkLst>
        </pc:spChg>
        <pc:spChg chg="del mod ord">
          <ac:chgData name="jovel magallòn" userId="5ca5c009a2cd1445" providerId="LiveId" clId="{F4EBC97E-5362-4199-B241-95F711457BFD}" dt="2020-12-17T08:45:21.983" v="620" actId="26606"/>
          <ac:spMkLst>
            <pc:docMk/>
            <pc:sldMk cId="247788027" sldId="266"/>
            <ac:spMk id="3" creationId="{F800DFBC-2961-48FD-9954-33240E5D8D9E}"/>
          </ac:spMkLst>
        </pc:spChg>
        <pc:spChg chg="add del mod">
          <ac:chgData name="jovel magallòn" userId="5ca5c009a2cd1445" providerId="LiveId" clId="{F4EBC97E-5362-4199-B241-95F711457BFD}" dt="2020-12-17T08:46:53.416" v="625" actId="26606"/>
          <ac:spMkLst>
            <pc:docMk/>
            <pc:sldMk cId="247788027" sldId="266"/>
            <ac:spMk id="6" creationId="{5D75BF24-2AF2-43C0-8BAE-9D386E91A8B4}"/>
          </ac:spMkLst>
        </pc:spChg>
        <pc:spChg chg="add del">
          <ac:chgData name="jovel magallòn" userId="5ca5c009a2cd1445" providerId="LiveId" clId="{F4EBC97E-5362-4199-B241-95F711457BFD}" dt="2020-12-17T08:45:21.935" v="619" actId="26606"/>
          <ac:spMkLst>
            <pc:docMk/>
            <pc:sldMk cId="247788027" sldId="266"/>
            <ac:spMk id="9" creationId="{DDD8262F-6613-4A3E-AEC2-4F57B8478D0D}"/>
          </ac:spMkLst>
        </pc:spChg>
        <pc:spChg chg="add del">
          <ac:chgData name="jovel magallòn" userId="5ca5c009a2cd1445" providerId="LiveId" clId="{F4EBC97E-5362-4199-B241-95F711457BFD}" dt="2020-12-17T08:46:53.416" v="625" actId="26606"/>
          <ac:spMkLst>
            <pc:docMk/>
            <pc:sldMk cId="247788027" sldId="266"/>
            <ac:spMk id="58" creationId="{087A4660-AD99-4C4F-AC8D-E9508319F434}"/>
          </ac:spMkLst>
        </pc:spChg>
        <pc:spChg chg="add del">
          <ac:chgData name="jovel magallòn" userId="5ca5c009a2cd1445" providerId="LiveId" clId="{F4EBC97E-5362-4199-B241-95F711457BFD}" dt="2020-12-17T08:46:53.416" v="625" actId="26606"/>
          <ac:spMkLst>
            <pc:docMk/>
            <pc:sldMk cId="247788027" sldId="266"/>
            <ac:spMk id="84" creationId="{A4786D33-33A4-43AB-AB49-E820F53B37C8}"/>
          </ac:spMkLst>
        </pc:spChg>
        <pc:spChg chg="add del">
          <ac:chgData name="jovel magallòn" userId="5ca5c009a2cd1445" providerId="LiveId" clId="{F4EBC97E-5362-4199-B241-95F711457BFD}" dt="2020-12-17T08:49:59.362" v="741" actId="26606"/>
          <ac:spMkLst>
            <pc:docMk/>
            <pc:sldMk cId="247788027" sldId="266"/>
            <ac:spMk id="115" creationId="{E972DE0D-2E53-4159-ABD3-C601524262C2}"/>
          </ac:spMkLst>
        </pc:spChg>
        <pc:spChg chg="add del">
          <ac:chgData name="jovel magallòn" userId="5ca5c009a2cd1445" providerId="LiveId" clId="{F4EBC97E-5362-4199-B241-95F711457BFD}" dt="2020-12-17T08:46:53.387" v="624" actId="26606"/>
          <ac:spMkLst>
            <pc:docMk/>
            <pc:sldMk cId="247788027" sldId="266"/>
            <ac:spMk id="116" creationId="{1AC2B601-24A8-4D8B-8D69-0FB371F9C9D2}"/>
          </ac:spMkLst>
        </pc:spChg>
        <pc:spChg chg="add del">
          <ac:chgData name="jovel magallòn" userId="5ca5c009a2cd1445" providerId="LiveId" clId="{F4EBC97E-5362-4199-B241-95F711457BFD}" dt="2020-12-17T08:49:59.362" v="741" actId="26606"/>
          <ac:spMkLst>
            <pc:docMk/>
            <pc:sldMk cId="247788027" sldId="266"/>
            <ac:spMk id="144" creationId="{C7738584-4FF5-4587-90CD-7DBC057CBAD2}"/>
          </ac:spMkLst>
        </pc:spChg>
        <pc:spChg chg="add mod">
          <ac:chgData name="jovel magallòn" userId="5ca5c009a2cd1445" providerId="LiveId" clId="{F4EBC97E-5362-4199-B241-95F711457BFD}" dt="2020-12-17T08:49:59.334" v="740" actId="26606"/>
          <ac:spMkLst>
            <pc:docMk/>
            <pc:sldMk cId="247788027" sldId="266"/>
            <ac:spMk id="146" creationId="{5D75BF24-2AF2-43C0-8BAE-9D386E91A8B4}"/>
          </ac:spMkLst>
        </pc:spChg>
        <pc:spChg chg="add del">
          <ac:chgData name="jovel magallòn" userId="5ca5c009a2cd1445" providerId="LiveId" clId="{F4EBC97E-5362-4199-B241-95F711457BFD}" dt="2020-12-17T08:49:59.334" v="740" actId="26606"/>
          <ac:spMkLst>
            <pc:docMk/>
            <pc:sldMk cId="247788027" sldId="266"/>
            <ac:spMk id="151" creationId="{A79AD9FA-F44E-41F8-867C-1CF50CC51DD2}"/>
          </ac:spMkLst>
        </pc:spChg>
        <pc:spChg chg="add del">
          <ac:chgData name="jovel magallòn" userId="5ca5c009a2cd1445" providerId="LiveId" clId="{F4EBC97E-5362-4199-B241-95F711457BFD}" dt="2020-12-17T08:49:59.334" v="740" actId="26606"/>
          <ac:spMkLst>
            <pc:docMk/>
            <pc:sldMk cId="247788027" sldId="266"/>
            <ac:spMk id="176" creationId="{544C18C4-DDF4-4183-82EF-346C200FEC64}"/>
          </ac:spMkLst>
        </pc:spChg>
        <pc:spChg chg="add del">
          <ac:chgData name="jovel magallòn" userId="5ca5c009a2cd1445" providerId="LiveId" clId="{F4EBC97E-5362-4199-B241-95F711457BFD}" dt="2020-12-17T08:49:59.334" v="740" actId="26606"/>
          <ac:spMkLst>
            <pc:docMk/>
            <pc:sldMk cId="247788027" sldId="266"/>
            <ac:spMk id="178" creationId="{D60BFEBC-C350-4DE6-9B32-8B501CAB085E}"/>
          </ac:spMkLst>
        </pc:spChg>
        <pc:spChg chg="add del">
          <ac:chgData name="jovel magallòn" userId="5ca5c009a2cd1445" providerId="LiveId" clId="{F4EBC97E-5362-4199-B241-95F711457BFD}" dt="2020-12-17T08:49:59.334" v="740" actId="26606"/>
          <ac:spMkLst>
            <pc:docMk/>
            <pc:sldMk cId="247788027" sldId="266"/>
            <ac:spMk id="180" creationId="{5E98EC61-4CF9-416A-9603-F8A6459B2F65}"/>
          </ac:spMkLst>
        </pc:spChg>
        <pc:spChg chg="add">
          <ac:chgData name="jovel magallòn" userId="5ca5c009a2cd1445" providerId="LiveId" clId="{F4EBC97E-5362-4199-B241-95F711457BFD}" dt="2020-12-17T08:49:59.362" v="741" actId="26606"/>
          <ac:spMkLst>
            <pc:docMk/>
            <pc:sldMk cId="247788027" sldId="266"/>
            <ac:spMk id="182" creationId="{C7738584-4FF5-4587-90CD-7DBC057CBAD2}"/>
          </ac:spMkLst>
        </pc:spChg>
        <pc:spChg chg="add">
          <ac:chgData name="jovel magallòn" userId="5ca5c009a2cd1445" providerId="LiveId" clId="{F4EBC97E-5362-4199-B241-95F711457BFD}" dt="2020-12-17T08:49:59.362" v="741" actId="26606"/>
          <ac:spMkLst>
            <pc:docMk/>
            <pc:sldMk cId="247788027" sldId="266"/>
            <ac:spMk id="205" creationId="{E972DE0D-2E53-4159-ABD3-C601524262C2}"/>
          </ac:spMkLst>
        </pc:spChg>
        <pc:grpChg chg="add del">
          <ac:chgData name="jovel magallòn" userId="5ca5c009a2cd1445" providerId="LiveId" clId="{F4EBC97E-5362-4199-B241-95F711457BFD}" dt="2020-12-17T08:45:21.935" v="619" actId="26606"/>
          <ac:grpSpMkLst>
            <pc:docMk/>
            <pc:sldMk cId="247788027" sldId="266"/>
            <ac:grpSpMk id="11" creationId="{06CC3138-BA46-47A8-A32B-839AF8410855}"/>
          </ac:grpSpMkLst>
        </pc:grpChg>
        <pc:grpChg chg="add del">
          <ac:chgData name="jovel magallòn" userId="5ca5c009a2cd1445" providerId="LiveId" clId="{F4EBC97E-5362-4199-B241-95F711457BFD}" dt="2020-12-17T08:45:21.935" v="619" actId="26606"/>
          <ac:grpSpMkLst>
            <pc:docMk/>
            <pc:sldMk cId="247788027" sldId="266"/>
            <ac:grpSpMk id="34" creationId="{79E05B47-9B75-4CBD-A6FB-8D15BA3B1B54}"/>
          </ac:grpSpMkLst>
        </pc:grpChg>
        <pc:grpChg chg="add del">
          <ac:chgData name="jovel magallòn" userId="5ca5c009a2cd1445" providerId="LiveId" clId="{F4EBC97E-5362-4199-B241-95F711457BFD}" dt="2020-12-17T08:46:53.416" v="625" actId="26606"/>
          <ac:grpSpMkLst>
            <pc:docMk/>
            <pc:sldMk cId="247788027" sldId="266"/>
            <ac:grpSpMk id="57" creationId="{822FE057-BE05-4741-8284-EF9676E2DDB8}"/>
          </ac:grpSpMkLst>
        </pc:grpChg>
        <pc:grpChg chg="add del">
          <ac:chgData name="jovel magallòn" userId="5ca5c009a2cd1445" providerId="LiveId" clId="{F4EBC97E-5362-4199-B241-95F711457BFD}" dt="2020-12-17T08:46:53.416" v="625" actId="26606"/>
          <ac:grpSpMkLst>
            <pc:docMk/>
            <pc:sldMk cId="247788027" sldId="266"/>
            <ac:grpSpMk id="60" creationId="{DEE85D17-B46C-42C4-9EEC-5601244B68B1}"/>
          </ac:grpSpMkLst>
        </pc:grpChg>
        <pc:grpChg chg="add del">
          <ac:chgData name="jovel magallòn" userId="5ca5c009a2cd1445" providerId="LiveId" clId="{F4EBC97E-5362-4199-B241-95F711457BFD}" dt="2020-12-17T08:46:53.416" v="625" actId="26606"/>
          <ac:grpSpMkLst>
            <pc:docMk/>
            <pc:sldMk cId="247788027" sldId="266"/>
            <ac:grpSpMk id="81" creationId="{39B639AC-74A1-48AB-BF9C-43B0DCFE6553}"/>
          </ac:grpSpMkLst>
        </pc:grpChg>
        <pc:grpChg chg="add del">
          <ac:chgData name="jovel magallòn" userId="5ca5c009a2cd1445" providerId="LiveId" clId="{F4EBC97E-5362-4199-B241-95F711457BFD}" dt="2020-12-17T08:46:53.416" v="625" actId="26606"/>
          <ac:grpSpMkLst>
            <pc:docMk/>
            <pc:sldMk cId="247788027" sldId="266"/>
            <ac:grpSpMk id="85" creationId="{C5D3B32C-0876-45E4-BD24-3E3682F8E00E}"/>
          </ac:grpSpMkLst>
        </pc:grpChg>
        <pc:grpChg chg="add del">
          <ac:chgData name="jovel magallòn" userId="5ca5c009a2cd1445" providerId="LiveId" clId="{F4EBC97E-5362-4199-B241-95F711457BFD}" dt="2020-12-17T08:46:53.387" v="624" actId="26606"/>
          <ac:grpSpMkLst>
            <pc:docMk/>
            <pc:sldMk cId="247788027" sldId="266"/>
            <ac:grpSpMk id="90" creationId="{5BD46425-1A1D-4A85-8298-B2D306740C8F}"/>
          </ac:grpSpMkLst>
        </pc:grpChg>
        <pc:grpChg chg="add del">
          <ac:chgData name="jovel magallòn" userId="5ca5c009a2cd1445" providerId="LiveId" clId="{F4EBC97E-5362-4199-B241-95F711457BFD}" dt="2020-12-17T08:49:59.362" v="741" actId="26606"/>
          <ac:grpSpMkLst>
            <pc:docMk/>
            <pc:sldMk cId="247788027" sldId="266"/>
            <ac:grpSpMk id="92" creationId="{331FEB8B-34DA-4949-A747-E456AEB605EE}"/>
          </ac:grpSpMkLst>
        </pc:grpChg>
        <pc:grpChg chg="add del">
          <ac:chgData name="jovel magallòn" userId="5ca5c009a2cd1445" providerId="LiveId" clId="{F4EBC97E-5362-4199-B241-95F711457BFD}" dt="2020-12-17T08:46:53.387" v="624" actId="26606"/>
          <ac:grpSpMkLst>
            <pc:docMk/>
            <pc:sldMk cId="247788027" sldId="266"/>
            <ac:grpSpMk id="111" creationId="{5B00B80E-0BE0-4C6D-8BD5-FD0874C5271D}"/>
          </ac:grpSpMkLst>
        </pc:grpChg>
        <pc:grpChg chg="add del">
          <ac:chgData name="jovel magallòn" userId="5ca5c009a2cd1445" providerId="LiveId" clId="{F4EBC97E-5362-4199-B241-95F711457BFD}" dt="2020-12-17T08:46:53.387" v="624" actId="26606"/>
          <ac:grpSpMkLst>
            <pc:docMk/>
            <pc:sldMk cId="247788027" sldId="266"/>
            <ac:grpSpMk id="118" creationId="{9F0438BA-8722-4135-B3E1-4346999B4CE7}"/>
          </ac:grpSpMkLst>
        </pc:grpChg>
        <pc:grpChg chg="add del">
          <ac:chgData name="jovel magallòn" userId="5ca5c009a2cd1445" providerId="LiveId" clId="{F4EBC97E-5362-4199-B241-95F711457BFD}" dt="2020-12-17T08:46:53.387" v="624" actId="26606"/>
          <ac:grpSpMkLst>
            <pc:docMk/>
            <pc:sldMk cId="247788027" sldId="266"/>
            <ac:grpSpMk id="139" creationId="{6BC6B1D8-3F93-49B7-8F89-244B7555156B}"/>
          </ac:grpSpMkLst>
        </pc:grpChg>
        <pc:grpChg chg="add del">
          <ac:chgData name="jovel magallòn" userId="5ca5c009a2cd1445" providerId="LiveId" clId="{F4EBC97E-5362-4199-B241-95F711457BFD}" dt="2020-12-17T08:49:59.334" v="740" actId="26606"/>
          <ac:grpSpMkLst>
            <pc:docMk/>
            <pc:sldMk cId="247788027" sldId="266"/>
            <ac:grpSpMk id="153" creationId="{D6D25ACC-4D2F-4945-AE2A-474631DCE963}"/>
          </ac:grpSpMkLst>
        </pc:grpChg>
        <pc:grpChg chg="add">
          <ac:chgData name="jovel magallòn" userId="5ca5c009a2cd1445" providerId="LiveId" clId="{F4EBC97E-5362-4199-B241-95F711457BFD}" dt="2020-12-17T08:49:59.362" v="741" actId="26606"/>
          <ac:grpSpMkLst>
            <pc:docMk/>
            <pc:sldMk cId="247788027" sldId="266"/>
            <ac:grpSpMk id="183" creationId="{331FEB8B-34DA-4949-A747-E456AEB605EE}"/>
          </ac:grpSpMkLst>
        </pc:grpChg>
        <pc:picChg chg="add del mod">
          <ac:chgData name="jovel magallòn" userId="5ca5c009a2cd1445" providerId="LiveId" clId="{F4EBC97E-5362-4199-B241-95F711457BFD}" dt="2020-12-17T08:46:34.068" v="621" actId="478"/>
          <ac:picMkLst>
            <pc:docMk/>
            <pc:sldMk cId="247788027" sldId="266"/>
            <ac:picMk id="4" creationId="{FAF3A093-FA7D-4785-ABDA-B62C6C1602AF}"/>
          </ac:picMkLst>
        </pc:picChg>
        <pc:picChg chg="add mod ord">
          <ac:chgData name="jovel magallòn" userId="5ca5c009a2cd1445" providerId="LiveId" clId="{F4EBC97E-5362-4199-B241-95F711457BFD}" dt="2020-12-17T08:49:59.334" v="740" actId="26606"/>
          <ac:picMkLst>
            <pc:docMk/>
            <pc:sldMk cId="247788027" sldId="266"/>
            <ac:picMk id="7" creationId="{9D5F1FD8-AE72-4B06-B072-B2B036999F22}"/>
          </ac:picMkLst>
        </pc:picChg>
      </pc:sldChg>
      <pc:sldChg chg="addSp delSp modSp add ord">
        <pc:chgData name="jovel magallòn" userId="5ca5c009a2cd1445" providerId="LiveId" clId="{F4EBC97E-5362-4199-B241-95F711457BFD}" dt="2020-12-17T08:52:06.492" v="768" actId="26606"/>
        <pc:sldMkLst>
          <pc:docMk/>
          <pc:sldMk cId="1092921259" sldId="267"/>
        </pc:sldMkLst>
        <pc:spChg chg="mod ord">
          <ac:chgData name="jovel magallòn" userId="5ca5c009a2cd1445" providerId="LiveId" clId="{F4EBC97E-5362-4199-B241-95F711457BFD}" dt="2020-12-17T08:52:06.492" v="768" actId="26606"/>
          <ac:spMkLst>
            <pc:docMk/>
            <pc:sldMk cId="1092921259" sldId="267"/>
            <ac:spMk id="5" creationId="{63ECC511-E26D-4B0E-B917-73E1CEBF3BA2}"/>
          </ac:spMkLst>
        </pc:spChg>
        <pc:spChg chg="add del">
          <ac:chgData name="jovel magallòn" userId="5ca5c009a2cd1445" providerId="LiveId" clId="{F4EBC97E-5362-4199-B241-95F711457BFD}" dt="2020-12-17T08:52:06.492" v="768" actId="26606"/>
          <ac:spMkLst>
            <pc:docMk/>
            <pc:sldMk cId="1092921259" sldId="267"/>
            <ac:spMk id="59" creationId="{64B54D65-6796-413C-98B7-F70D96F46C9E}"/>
          </ac:spMkLst>
        </pc:spChg>
        <pc:spChg chg="add del">
          <ac:chgData name="jovel magallòn" userId="5ca5c009a2cd1445" providerId="LiveId" clId="{F4EBC97E-5362-4199-B241-95F711457BFD}" dt="2020-12-17T08:52:06.492" v="768" actId="26606"/>
          <ac:spMkLst>
            <pc:docMk/>
            <pc:sldMk cId="1092921259" sldId="267"/>
            <ac:spMk id="87" creationId="{4EF321E3-1966-4794-8FF3-2985AA22B1B4}"/>
          </ac:spMkLst>
        </pc:spChg>
        <pc:spChg chg="add del">
          <ac:chgData name="jovel magallòn" userId="5ca5c009a2cd1445" providerId="LiveId" clId="{F4EBC97E-5362-4199-B241-95F711457BFD}" dt="2020-12-17T08:52:06.450" v="767" actId="26606"/>
          <ac:spMkLst>
            <pc:docMk/>
            <pc:sldMk cId="1092921259" sldId="267"/>
            <ac:spMk id="122" creationId="{47AE9CCB-1DEA-4274-9B27-9B3DA21A2004}"/>
          </ac:spMkLst>
        </pc:spChg>
        <pc:spChg chg="add del">
          <ac:chgData name="jovel magallòn" userId="5ca5c009a2cd1445" providerId="LiveId" clId="{F4EBC97E-5362-4199-B241-95F711457BFD}" dt="2020-12-17T08:52:06.450" v="767" actId="26606"/>
          <ac:spMkLst>
            <pc:docMk/>
            <pc:sldMk cId="1092921259" sldId="267"/>
            <ac:spMk id="145" creationId="{C8CA0C52-5ACA-4F17-AA4A-312E0E110981}"/>
          </ac:spMkLst>
        </pc:spChg>
        <pc:spChg chg="add del">
          <ac:chgData name="jovel magallòn" userId="5ca5c009a2cd1445" providerId="LiveId" clId="{F4EBC97E-5362-4199-B241-95F711457BFD}" dt="2020-12-17T08:52:06.450" v="767" actId="26606"/>
          <ac:spMkLst>
            <pc:docMk/>
            <pc:sldMk cId="1092921259" sldId="267"/>
            <ac:spMk id="147" creationId="{4F37E7FB-7372-47E3-914E-7CF7E94B1C49}"/>
          </ac:spMkLst>
        </pc:spChg>
        <pc:spChg chg="add">
          <ac:chgData name="jovel magallòn" userId="5ca5c009a2cd1445" providerId="LiveId" clId="{F4EBC97E-5362-4199-B241-95F711457BFD}" dt="2020-12-17T08:52:06.492" v="768" actId="26606"/>
          <ac:spMkLst>
            <pc:docMk/>
            <pc:sldMk cId="1092921259" sldId="267"/>
            <ac:spMk id="151" creationId="{DDE6F1B7-F765-45B1-84F2-C677192FB880}"/>
          </ac:spMkLst>
        </pc:spChg>
        <pc:grpChg chg="add del">
          <ac:chgData name="jovel magallòn" userId="5ca5c009a2cd1445" providerId="LiveId" clId="{F4EBC97E-5362-4199-B241-95F711457BFD}" dt="2020-12-17T08:52:06.492" v="768" actId="26606"/>
          <ac:grpSpMkLst>
            <pc:docMk/>
            <pc:sldMk cId="1092921259" sldId="267"/>
            <ac:grpSpMk id="10" creationId="{822FE057-BE05-4741-8284-EF9676E2DDB8}"/>
          </ac:grpSpMkLst>
        </pc:grpChg>
        <pc:grpChg chg="add del">
          <ac:chgData name="jovel magallòn" userId="5ca5c009a2cd1445" providerId="LiveId" clId="{F4EBC97E-5362-4199-B241-95F711457BFD}" dt="2020-12-17T08:52:06.492" v="768" actId="26606"/>
          <ac:grpSpMkLst>
            <pc:docMk/>
            <pc:sldMk cId="1092921259" sldId="267"/>
            <ac:grpSpMk id="38" creationId="{77CE04FD-1B5A-4AF7-AC08-88C66553DD21}"/>
          </ac:grpSpMkLst>
        </pc:grpChg>
        <pc:grpChg chg="add del">
          <ac:chgData name="jovel magallòn" userId="5ca5c009a2cd1445" providerId="LiveId" clId="{F4EBC97E-5362-4199-B241-95F711457BFD}" dt="2020-12-17T08:52:06.492" v="768" actId="26606"/>
          <ac:grpSpMkLst>
            <pc:docMk/>
            <pc:sldMk cId="1092921259" sldId="267"/>
            <ac:grpSpMk id="61" creationId="{2811B681-C3B5-4DBB-8F68-B05CD4FD8146}"/>
          </ac:grpSpMkLst>
        </pc:grpChg>
        <pc:grpChg chg="add del">
          <ac:chgData name="jovel magallòn" userId="5ca5c009a2cd1445" providerId="LiveId" clId="{F4EBC97E-5362-4199-B241-95F711457BFD}" dt="2020-12-17T08:52:06.492" v="768" actId="26606"/>
          <ac:grpSpMkLst>
            <pc:docMk/>
            <pc:sldMk cId="1092921259" sldId="267"/>
            <ac:grpSpMk id="84" creationId="{39B639AC-74A1-48AB-BF9C-43B0DCFE6553}"/>
          </ac:grpSpMkLst>
        </pc:grpChg>
        <pc:grpChg chg="add del">
          <ac:chgData name="jovel magallòn" userId="5ca5c009a2cd1445" providerId="LiveId" clId="{F4EBC97E-5362-4199-B241-95F711457BFD}" dt="2020-12-17T08:52:06.450" v="767" actId="26606"/>
          <ac:grpSpMkLst>
            <pc:docMk/>
            <pc:sldMk cId="1092921259" sldId="267"/>
            <ac:grpSpMk id="96" creationId="{5BD46425-1A1D-4A85-8298-B2D306740C8F}"/>
          </ac:grpSpMkLst>
        </pc:grpChg>
        <pc:grpChg chg="add del">
          <ac:chgData name="jovel magallòn" userId="5ca5c009a2cd1445" providerId="LiveId" clId="{F4EBC97E-5362-4199-B241-95F711457BFD}" dt="2020-12-17T08:52:06.450" v="767" actId="26606"/>
          <ac:grpSpMkLst>
            <pc:docMk/>
            <pc:sldMk cId="1092921259" sldId="267"/>
            <ac:grpSpMk id="117" creationId="{5B00B80E-0BE0-4C6D-8BD5-FD0874C5271D}"/>
          </ac:grpSpMkLst>
        </pc:grpChg>
        <pc:grpChg chg="add del">
          <ac:chgData name="jovel magallòn" userId="5ca5c009a2cd1445" providerId="LiveId" clId="{F4EBC97E-5362-4199-B241-95F711457BFD}" dt="2020-12-17T08:52:06.450" v="767" actId="26606"/>
          <ac:grpSpMkLst>
            <pc:docMk/>
            <pc:sldMk cId="1092921259" sldId="267"/>
            <ac:grpSpMk id="124" creationId="{3ACB76DB-FB0C-4E62-AF93-D8E390AEF04B}"/>
          </ac:grpSpMkLst>
        </pc:grpChg>
        <pc:grpChg chg="add">
          <ac:chgData name="jovel magallòn" userId="5ca5c009a2cd1445" providerId="LiveId" clId="{F4EBC97E-5362-4199-B241-95F711457BFD}" dt="2020-12-17T08:52:06.492" v="768" actId="26606"/>
          <ac:grpSpMkLst>
            <pc:docMk/>
            <pc:sldMk cId="1092921259" sldId="267"/>
            <ac:grpSpMk id="149" creationId="{5BD46425-1A1D-4A85-8298-B2D306740C8F}"/>
          </ac:grpSpMkLst>
        </pc:grpChg>
        <pc:grpChg chg="add">
          <ac:chgData name="jovel magallòn" userId="5ca5c009a2cd1445" providerId="LiveId" clId="{F4EBC97E-5362-4199-B241-95F711457BFD}" dt="2020-12-17T08:52:06.492" v="768" actId="26606"/>
          <ac:grpSpMkLst>
            <pc:docMk/>
            <pc:sldMk cId="1092921259" sldId="267"/>
            <ac:grpSpMk id="150" creationId="{5B00B80E-0BE0-4C6D-8BD5-FD0874C5271D}"/>
          </ac:grpSpMkLst>
        </pc:grpChg>
        <pc:grpChg chg="add">
          <ac:chgData name="jovel magallòn" userId="5ca5c009a2cd1445" providerId="LiveId" clId="{F4EBC97E-5362-4199-B241-95F711457BFD}" dt="2020-12-17T08:52:06.492" v="768" actId="26606"/>
          <ac:grpSpMkLst>
            <pc:docMk/>
            <pc:sldMk cId="1092921259" sldId="267"/>
            <ac:grpSpMk id="152" creationId="{206E0DE2-F8FF-4CD1-B391-6FBBD48FD23A}"/>
          </ac:grpSpMkLst>
        </pc:grpChg>
        <pc:grpChg chg="add">
          <ac:chgData name="jovel magallòn" userId="5ca5c009a2cd1445" providerId="LiveId" clId="{F4EBC97E-5362-4199-B241-95F711457BFD}" dt="2020-12-17T08:52:06.492" v="768" actId="26606"/>
          <ac:grpSpMkLst>
            <pc:docMk/>
            <pc:sldMk cId="1092921259" sldId="267"/>
            <ac:grpSpMk id="172" creationId="{844DFB47-1351-4CBE-9C4D-21435A4C821F}"/>
          </ac:grpSpMkLst>
        </pc:grpChg>
        <pc:picChg chg="add mod">
          <ac:chgData name="jovel magallòn" userId="5ca5c009a2cd1445" providerId="LiveId" clId="{F4EBC97E-5362-4199-B241-95F711457BFD}" dt="2020-12-17T08:52:06.492" v="768" actId="26606"/>
          <ac:picMkLst>
            <pc:docMk/>
            <pc:sldMk cId="1092921259" sldId="267"/>
            <ac:picMk id="2" creationId="{6C5E1D0D-E3C0-404F-89A9-86AD1C29A454}"/>
          </ac:picMkLst>
        </pc:picChg>
        <pc:picChg chg="del">
          <ac:chgData name="jovel magallòn" userId="5ca5c009a2cd1445" providerId="LiveId" clId="{F4EBC97E-5362-4199-B241-95F711457BFD}" dt="2020-12-17T08:50:55.291" v="763" actId="478"/>
          <ac:picMkLst>
            <pc:docMk/>
            <pc:sldMk cId="1092921259" sldId="267"/>
            <ac:picMk id="4" creationId="{5EAA67F9-E166-4090-9312-EB9DD7432005}"/>
          </ac:picMkLst>
        </pc:picChg>
      </pc:sldChg>
      <pc:sldChg chg="addSp delSp modSp add">
        <pc:chgData name="jovel magallòn" userId="5ca5c009a2cd1445" providerId="LiveId" clId="{F4EBC97E-5362-4199-B241-95F711457BFD}" dt="2020-12-17T08:53:19.415" v="776" actId="14100"/>
        <pc:sldMkLst>
          <pc:docMk/>
          <pc:sldMk cId="2219004798" sldId="268"/>
        </pc:sldMkLst>
        <pc:spChg chg="mod">
          <ac:chgData name="jovel magallòn" userId="5ca5c009a2cd1445" providerId="LiveId" clId="{F4EBC97E-5362-4199-B241-95F711457BFD}" dt="2020-12-17T08:52:21.778" v="771" actId="20577"/>
          <ac:spMkLst>
            <pc:docMk/>
            <pc:sldMk cId="2219004798" sldId="268"/>
            <ac:spMk id="5" creationId="{63ECC511-E26D-4B0E-B917-73E1CEBF3BA2}"/>
          </ac:spMkLst>
        </pc:spChg>
        <pc:picChg chg="del">
          <ac:chgData name="jovel magallòn" userId="5ca5c009a2cd1445" providerId="LiveId" clId="{F4EBC97E-5362-4199-B241-95F711457BFD}" dt="2020-12-17T08:53:01.110" v="772" actId="478"/>
          <ac:picMkLst>
            <pc:docMk/>
            <pc:sldMk cId="2219004798" sldId="268"/>
            <ac:picMk id="2" creationId="{6C5E1D0D-E3C0-404F-89A9-86AD1C29A454}"/>
          </ac:picMkLst>
        </pc:picChg>
        <pc:picChg chg="add mod">
          <ac:chgData name="jovel magallòn" userId="5ca5c009a2cd1445" providerId="LiveId" clId="{F4EBC97E-5362-4199-B241-95F711457BFD}" dt="2020-12-17T08:53:19.415" v="776" actId="14100"/>
          <ac:picMkLst>
            <pc:docMk/>
            <pc:sldMk cId="2219004798" sldId="268"/>
            <ac:picMk id="3" creationId="{6415B25C-04CB-421E-93B0-CBDCF8FEA2C0}"/>
          </ac:picMkLst>
        </pc:picChg>
      </pc:sldChg>
      <pc:sldChg chg="addSp delSp modSp add">
        <pc:chgData name="jovel magallòn" userId="5ca5c009a2cd1445" providerId="LiveId" clId="{F4EBC97E-5362-4199-B241-95F711457BFD}" dt="2020-12-17T08:54:09.941" v="786" actId="1038"/>
        <pc:sldMkLst>
          <pc:docMk/>
          <pc:sldMk cId="386389087" sldId="269"/>
        </pc:sldMkLst>
        <pc:spChg chg="mod">
          <ac:chgData name="jovel magallòn" userId="5ca5c009a2cd1445" providerId="LiveId" clId="{F4EBC97E-5362-4199-B241-95F711457BFD}" dt="2020-12-17T08:53:27.639" v="779" actId="20577"/>
          <ac:spMkLst>
            <pc:docMk/>
            <pc:sldMk cId="386389087" sldId="269"/>
            <ac:spMk id="5" creationId="{63ECC511-E26D-4B0E-B917-73E1CEBF3BA2}"/>
          </ac:spMkLst>
        </pc:spChg>
        <pc:picChg chg="add mod">
          <ac:chgData name="jovel magallòn" userId="5ca5c009a2cd1445" providerId="LiveId" clId="{F4EBC97E-5362-4199-B241-95F711457BFD}" dt="2020-12-17T08:54:09.941" v="786" actId="1038"/>
          <ac:picMkLst>
            <pc:docMk/>
            <pc:sldMk cId="386389087" sldId="269"/>
            <ac:picMk id="2" creationId="{35CAF990-A621-4647-8BB1-E84033AD6058}"/>
          </ac:picMkLst>
        </pc:picChg>
        <pc:picChg chg="del">
          <ac:chgData name="jovel magallòn" userId="5ca5c009a2cd1445" providerId="LiveId" clId="{F4EBC97E-5362-4199-B241-95F711457BFD}" dt="2020-12-17T08:53:59.936" v="780" actId="478"/>
          <ac:picMkLst>
            <pc:docMk/>
            <pc:sldMk cId="386389087" sldId="269"/>
            <ac:picMk id="3" creationId="{6415B25C-04CB-421E-93B0-CBDCF8FEA2C0}"/>
          </ac:picMkLst>
        </pc:picChg>
      </pc:sldChg>
      <pc:sldChg chg="addSp delSp modSp add">
        <pc:chgData name="jovel magallòn" userId="5ca5c009a2cd1445" providerId="LiveId" clId="{F4EBC97E-5362-4199-B241-95F711457BFD}" dt="2020-12-17T08:54:59.031" v="794" actId="14100"/>
        <pc:sldMkLst>
          <pc:docMk/>
          <pc:sldMk cId="3250772740" sldId="270"/>
        </pc:sldMkLst>
        <pc:spChg chg="mod">
          <ac:chgData name="jovel magallòn" userId="5ca5c009a2cd1445" providerId="LiveId" clId="{F4EBC97E-5362-4199-B241-95F711457BFD}" dt="2020-12-17T08:54:20.684" v="789" actId="20577"/>
          <ac:spMkLst>
            <pc:docMk/>
            <pc:sldMk cId="3250772740" sldId="270"/>
            <ac:spMk id="5" creationId="{63ECC511-E26D-4B0E-B917-73E1CEBF3BA2}"/>
          </ac:spMkLst>
        </pc:spChg>
        <pc:picChg chg="del">
          <ac:chgData name="jovel magallòn" userId="5ca5c009a2cd1445" providerId="LiveId" clId="{F4EBC97E-5362-4199-B241-95F711457BFD}" dt="2020-12-17T08:54:49.388" v="790" actId="478"/>
          <ac:picMkLst>
            <pc:docMk/>
            <pc:sldMk cId="3250772740" sldId="270"/>
            <ac:picMk id="2" creationId="{35CAF990-A621-4647-8BB1-E84033AD6058}"/>
          </ac:picMkLst>
        </pc:picChg>
        <pc:picChg chg="add mod">
          <ac:chgData name="jovel magallòn" userId="5ca5c009a2cd1445" providerId="LiveId" clId="{F4EBC97E-5362-4199-B241-95F711457BFD}" dt="2020-12-17T08:54:59.031" v="794" actId="14100"/>
          <ac:picMkLst>
            <pc:docMk/>
            <pc:sldMk cId="3250772740" sldId="270"/>
            <ac:picMk id="3" creationId="{1C1EF562-3DF4-4EBB-ABA0-C7B899F3BEC4}"/>
          </ac:picMkLst>
        </pc:picChg>
      </pc:sldChg>
      <pc:sldChg chg="addSp delSp modSp add">
        <pc:chgData name="jovel magallòn" userId="5ca5c009a2cd1445" providerId="LiveId" clId="{F4EBC97E-5362-4199-B241-95F711457BFD}" dt="2020-12-17T08:55:41.774" v="801" actId="26606"/>
        <pc:sldMkLst>
          <pc:docMk/>
          <pc:sldMk cId="4001718957" sldId="271"/>
        </pc:sldMkLst>
        <pc:spChg chg="mod ord">
          <ac:chgData name="jovel magallòn" userId="5ca5c009a2cd1445" providerId="LiveId" clId="{F4EBC97E-5362-4199-B241-95F711457BFD}" dt="2020-12-17T08:55:41.774" v="801" actId="26606"/>
          <ac:spMkLst>
            <pc:docMk/>
            <pc:sldMk cId="4001718957" sldId="271"/>
            <ac:spMk id="5" creationId="{63ECC511-E26D-4B0E-B917-73E1CEBF3BA2}"/>
          </ac:spMkLst>
        </pc:spChg>
        <pc:spChg chg="del">
          <ac:chgData name="jovel magallòn" userId="5ca5c009a2cd1445" providerId="LiveId" clId="{F4EBC97E-5362-4199-B241-95F711457BFD}" dt="2020-12-17T08:55:41.774" v="801" actId="26606"/>
          <ac:spMkLst>
            <pc:docMk/>
            <pc:sldMk cId="4001718957" sldId="271"/>
            <ac:spMk id="151" creationId="{DDE6F1B7-F765-45B1-84F2-C677192FB880}"/>
          </ac:spMkLst>
        </pc:spChg>
        <pc:spChg chg="add">
          <ac:chgData name="jovel magallòn" userId="5ca5c009a2cd1445" providerId="LiveId" clId="{F4EBC97E-5362-4199-B241-95F711457BFD}" dt="2020-12-17T08:55:41.774" v="801" actId="26606"/>
          <ac:spMkLst>
            <pc:docMk/>
            <pc:sldMk cId="4001718957" sldId="271"/>
            <ac:spMk id="204" creationId="{4EF321E3-1966-4794-8FF3-2985AA22B1B4}"/>
          </ac:spMkLst>
        </pc:spChg>
        <pc:spChg chg="add">
          <ac:chgData name="jovel magallòn" userId="5ca5c009a2cd1445" providerId="LiveId" clId="{F4EBC97E-5362-4199-B241-95F711457BFD}" dt="2020-12-17T08:55:41.774" v="801" actId="26606"/>
          <ac:spMkLst>
            <pc:docMk/>
            <pc:sldMk cId="4001718957" sldId="271"/>
            <ac:spMk id="227" creationId="{64B54D65-6796-413C-98B7-F70D96F46C9E}"/>
          </ac:spMkLst>
        </pc:spChg>
        <pc:grpChg chg="del">
          <ac:chgData name="jovel magallòn" userId="5ca5c009a2cd1445" providerId="LiveId" clId="{F4EBC97E-5362-4199-B241-95F711457BFD}" dt="2020-12-17T08:55:41.774" v="801" actId="26606"/>
          <ac:grpSpMkLst>
            <pc:docMk/>
            <pc:sldMk cId="4001718957" sldId="271"/>
            <ac:grpSpMk id="149" creationId="{5BD46425-1A1D-4A85-8298-B2D306740C8F}"/>
          </ac:grpSpMkLst>
        </pc:grpChg>
        <pc:grpChg chg="del">
          <ac:chgData name="jovel magallòn" userId="5ca5c009a2cd1445" providerId="LiveId" clId="{F4EBC97E-5362-4199-B241-95F711457BFD}" dt="2020-12-17T08:55:41.774" v="801" actId="26606"/>
          <ac:grpSpMkLst>
            <pc:docMk/>
            <pc:sldMk cId="4001718957" sldId="271"/>
            <ac:grpSpMk id="150" creationId="{5B00B80E-0BE0-4C6D-8BD5-FD0874C5271D}"/>
          </ac:grpSpMkLst>
        </pc:grpChg>
        <pc:grpChg chg="del">
          <ac:chgData name="jovel magallòn" userId="5ca5c009a2cd1445" providerId="LiveId" clId="{F4EBC97E-5362-4199-B241-95F711457BFD}" dt="2020-12-17T08:55:41.774" v="801" actId="26606"/>
          <ac:grpSpMkLst>
            <pc:docMk/>
            <pc:sldMk cId="4001718957" sldId="271"/>
            <ac:grpSpMk id="152" creationId="{206E0DE2-F8FF-4CD1-B391-6FBBD48FD23A}"/>
          </ac:grpSpMkLst>
        </pc:grpChg>
        <pc:grpChg chg="del">
          <ac:chgData name="jovel magallòn" userId="5ca5c009a2cd1445" providerId="LiveId" clId="{F4EBC97E-5362-4199-B241-95F711457BFD}" dt="2020-12-17T08:55:41.774" v="801" actId="26606"/>
          <ac:grpSpMkLst>
            <pc:docMk/>
            <pc:sldMk cId="4001718957" sldId="271"/>
            <ac:grpSpMk id="172" creationId="{844DFB47-1351-4CBE-9C4D-21435A4C821F}"/>
          </ac:grpSpMkLst>
        </pc:grpChg>
        <pc:grpChg chg="add">
          <ac:chgData name="jovel magallòn" userId="5ca5c009a2cd1445" providerId="LiveId" clId="{F4EBC97E-5362-4199-B241-95F711457BFD}" dt="2020-12-17T08:55:41.774" v="801" actId="26606"/>
          <ac:grpSpMkLst>
            <pc:docMk/>
            <pc:sldMk cId="4001718957" sldId="271"/>
            <ac:grpSpMk id="178" creationId="{822FE057-BE05-4741-8284-EF9676E2DDB8}"/>
          </ac:grpSpMkLst>
        </pc:grpChg>
        <pc:grpChg chg="add">
          <ac:chgData name="jovel magallòn" userId="5ca5c009a2cd1445" providerId="LiveId" clId="{F4EBC97E-5362-4199-B241-95F711457BFD}" dt="2020-12-17T08:55:41.774" v="801" actId="26606"/>
          <ac:grpSpMkLst>
            <pc:docMk/>
            <pc:sldMk cId="4001718957" sldId="271"/>
            <ac:grpSpMk id="199" creationId="{39B639AC-74A1-48AB-BF9C-43B0DCFE6553}"/>
          </ac:grpSpMkLst>
        </pc:grpChg>
        <pc:grpChg chg="add">
          <ac:chgData name="jovel magallòn" userId="5ca5c009a2cd1445" providerId="LiveId" clId="{F4EBC97E-5362-4199-B241-95F711457BFD}" dt="2020-12-17T08:55:41.774" v="801" actId="26606"/>
          <ac:grpSpMkLst>
            <pc:docMk/>
            <pc:sldMk cId="4001718957" sldId="271"/>
            <ac:grpSpMk id="206" creationId="{77CE04FD-1B5A-4AF7-AC08-88C66553DD21}"/>
          </ac:grpSpMkLst>
        </pc:grpChg>
        <pc:grpChg chg="add">
          <ac:chgData name="jovel magallòn" userId="5ca5c009a2cd1445" providerId="LiveId" clId="{F4EBC97E-5362-4199-B241-95F711457BFD}" dt="2020-12-17T08:55:41.774" v="801" actId="26606"/>
          <ac:grpSpMkLst>
            <pc:docMk/>
            <pc:sldMk cId="4001718957" sldId="271"/>
            <ac:grpSpMk id="229" creationId="{2811B681-C3B5-4DBB-8F68-B05CD4FD8146}"/>
          </ac:grpSpMkLst>
        </pc:grpChg>
        <pc:picChg chg="add mod">
          <ac:chgData name="jovel magallòn" userId="5ca5c009a2cd1445" providerId="LiveId" clId="{F4EBC97E-5362-4199-B241-95F711457BFD}" dt="2020-12-17T08:55:41.774" v="801" actId="26606"/>
          <ac:picMkLst>
            <pc:docMk/>
            <pc:sldMk cId="4001718957" sldId="271"/>
            <ac:picMk id="2" creationId="{913C006E-48B0-411A-854B-FE4A8350B2A0}"/>
          </ac:picMkLst>
        </pc:picChg>
        <pc:picChg chg="del mod">
          <ac:chgData name="jovel magallòn" userId="5ca5c009a2cd1445" providerId="LiveId" clId="{F4EBC97E-5362-4199-B241-95F711457BFD}" dt="2020-12-17T08:55:32.269" v="799" actId="478"/>
          <ac:picMkLst>
            <pc:docMk/>
            <pc:sldMk cId="4001718957" sldId="271"/>
            <ac:picMk id="3" creationId="{1C1EF562-3DF4-4EBB-ABA0-C7B899F3BEC4}"/>
          </ac:picMkLst>
        </pc:picChg>
      </pc:sldChg>
      <pc:sldChg chg="addSp delSp modSp add mod setBg">
        <pc:chgData name="jovel magallòn" userId="5ca5c009a2cd1445" providerId="LiveId" clId="{F4EBC97E-5362-4199-B241-95F711457BFD}" dt="2020-12-17T09:58:08.854" v="1039" actId="20577"/>
        <pc:sldMkLst>
          <pc:docMk/>
          <pc:sldMk cId="2257184589" sldId="272"/>
        </pc:sldMkLst>
        <pc:spChg chg="mod ord">
          <ac:chgData name="jovel magallòn" userId="5ca5c009a2cd1445" providerId="LiveId" clId="{F4EBC97E-5362-4199-B241-95F711457BFD}" dt="2020-12-17T09:58:08.854" v="1039" actId="20577"/>
          <ac:spMkLst>
            <pc:docMk/>
            <pc:sldMk cId="2257184589" sldId="272"/>
            <ac:spMk id="2" creationId="{042C863A-F9C5-44AE-817F-6BB3F0BE7CE0}"/>
          </ac:spMkLst>
        </pc:spChg>
        <pc:spChg chg="del">
          <ac:chgData name="jovel magallòn" userId="5ca5c009a2cd1445" providerId="LiveId" clId="{F4EBC97E-5362-4199-B241-95F711457BFD}" dt="2020-12-17T09:05:57.438" v="804" actId="26606"/>
          <ac:spMkLst>
            <pc:docMk/>
            <pc:sldMk cId="2257184589" sldId="272"/>
            <ac:spMk id="3" creationId="{E45186E2-271C-47EC-91F2-63C17B6D4413}"/>
          </ac:spMkLst>
        </pc:spChg>
        <pc:spChg chg="add mod">
          <ac:chgData name="jovel magallòn" userId="5ca5c009a2cd1445" providerId="LiveId" clId="{F4EBC97E-5362-4199-B241-95F711457BFD}" dt="2020-12-17T09:11:32.477" v="923" actId="1076"/>
          <ac:spMkLst>
            <pc:docMk/>
            <pc:sldMk cId="2257184589" sldId="272"/>
            <ac:spMk id="5" creationId="{5B2ABEDA-5C0F-4E7A-8663-065707D62044}"/>
          </ac:spMkLst>
        </pc:spChg>
        <pc:spChg chg="add mod">
          <ac:chgData name="jovel magallòn" userId="5ca5c009a2cd1445" providerId="LiveId" clId="{F4EBC97E-5362-4199-B241-95F711457BFD}" dt="2020-12-17T09:56:30.992" v="1003" actId="20577"/>
          <ac:spMkLst>
            <pc:docMk/>
            <pc:sldMk cId="2257184589" sldId="272"/>
            <ac:spMk id="8" creationId="{1C0D7133-0513-421F-9489-EAECD086AFD2}"/>
          </ac:spMkLst>
        </pc:spChg>
        <pc:spChg chg="add">
          <ac:chgData name="jovel magallòn" userId="5ca5c009a2cd1445" providerId="LiveId" clId="{F4EBC97E-5362-4199-B241-95F711457BFD}" dt="2020-12-17T09:05:57.438" v="804" actId="26606"/>
          <ac:spMkLst>
            <pc:docMk/>
            <pc:sldMk cId="2257184589" sldId="272"/>
            <ac:spMk id="35" creationId="{EF4701BF-35A8-46C6-9FE3-5C7832489061}"/>
          </ac:spMkLst>
        </pc:spChg>
        <pc:grpChg chg="add">
          <ac:chgData name="jovel magallòn" userId="5ca5c009a2cd1445" providerId="LiveId" clId="{F4EBC97E-5362-4199-B241-95F711457BFD}" dt="2020-12-17T09:05:57.438" v="804" actId="26606"/>
          <ac:grpSpMkLst>
            <pc:docMk/>
            <pc:sldMk cId="2257184589" sldId="272"/>
            <ac:grpSpMk id="9" creationId="{5BD46425-1A1D-4A85-8298-B2D306740C8F}"/>
          </ac:grpSpMkLst>
        </pc:grpChg>
        <pc:grpChg chg="add">
          <ac:chgData name="jovel magallòn" userId="5ca5c009a2cd1445" providerId="LiveId" clId="{F4EBC97E-5362-4199-B241-95F711457BFD}" dt="2020-12-17T09:05:57.438" v="804" actId="26606"/>
          <ac:grpSpMkLst>
            <pc:docMk/>
            <pc:sldMk cId="2257184589" sldId="272"/>
            <ac:grpSpMk id="30" creationId="{5B00B80E-0BE0-4C6D-8BD5-FD0874C5271D}"/>
          </ac:grpSpMkLst>
        </pc:grpChg>
        <pc:grpChg chg="add">
          <ac:chgData name="jovel magallòn" userId="5ca5c009a2cd1445" providerId="LiveId" clId="{F4EBC97E-5362-4199-B241-95F711457BFD}" dt="2020-12-17T09:05:57.438" v="804" actId="26606"/>
          <ac:grpSpMkLst>
            <pc:docMk/>
            <pc:sldMk cId="2257184589" sldId="272"/>
            <ac:grpSpMk id="37" creationId="{AA830062-2092-4050-89CD-813FA83BA890}"/>
          </ac:grpSpMkLst>
        </pc:grpChg>
        <pc:grpChg chg="add">
          <ac:chgData name="jovel magallòn" userId="5ca5c009a2cd1445" providerId="LiveId" clId="{F4EBC97E-5362-4199-B241-95F711457BFD}" dt="2020-12-17T09:05:57.438" v="804" actId="26606"/>
          <ac:grpSpMkLst>
            <pc:docMk/>
            <pc:sldMk cId="2257184589" sldId="272"/>
            <ac:grpSpMk id="58" creationId="{E6AC97C7-9144-4B13-A65F-B2E85CE3C84D}"/>
          </ac:grpSpMkLst>
        </pc:grpChg>
        <pc:picChg chg="add mod">
          <ac:chgData name="jovel magallòn" userId="5ca5c009a2cd1445" providerId="LiveId" clId="{F4EBC97E-5362-4199-B241-95F711457BFD}" dt="2020-12-17T09:06:19.925" v="806" actId="27614"/>
          <ac:picMkLst>
            <pc:docMk/>
            <pc:sldMk cId="2257184589" sldId="272"/>
            <ac:picMk id="4" creationId="{E4B67651-0F9D-4FEB-BAF0-936EF44A9E53}"/>
          </ac:picMkLst>
        </pc:picChg>
        <pc:cxnChg chg="add mod">
          <ac:chgData name="jovel magallòn" userId="5ca5c009a2cd1445" providerId="LiveId" clId="{F4EBC97E-5362-4199-B241-95F711457BFD}" dt="2020-12-17T09:56:42.766" v="1006" actId="1036"/>
          <ac:cxnSpMkLst>
            <pc:docMk/>
            <pc:sldMk cId="2257184589" sldId="272"/>
            <ac:cxnSpMk id="7" creationId="{D57182F4-BC47-49E1-82F8-03D015923D2F}"/>
          </ac:cxnSpMkLst>
        </pc:cxnChg>
      </pc:sldChg>
      <pc:sldChg chg="addSp delSp modSp add mod ord setBg">
        <pc:chgData name="jovel magallòn" userId="5ca5c009a2cd1445" providerId="LiveId" clId="{F4EBC97E-5362-4199-B241-95F711457BFD}" dt="2020-12-17T10:03:01.599" v="1218"/>
        <pc:sldMkLst>
          <pc:docMk/>
          <pc:sldMk cId="3114212096" sldId="273"/>
        </pc:sldMkLst>
        <pc:spChg chg="del mod ord">
          <ac:chgData name="jovel magallòn" userId="5ca5c009a2cd1445" providerId="LiveId" clId="{F4EBC97E-5362-4199-B241-95F711457BFD}" dt="2020-12-17T09:57:40.020" v="1013"/>
          <ac:spMkLst>
            <pc:docMk/>
            <pc:sldMk cId="3114212096" sldId="273"/>
            <ac:spMk id="2" creationId="{3BF51BD3-02C1-4708-A5CE-B87C22863F7D}"/>
          </ac:spMkLst>
        </pc:spChg>
        <pc:spChg chg="del">
          <ac:chgData name="jovel magallòn" userId="5ca5c009a2cd1445" providerId="LiveId" clId="{F4EBC97E-5362-4199-B241-95F711457BFD}" dt="2020-12-17T09:45:46.770" v="976" actId="26606"/>
          <ac:spMkLst>
            <pc:docMk/>
            <pc:sldMk cId="3114212096" sldId="273"/>
            <ac:spMk id="3" creationId="{3580C88F-73EC-48C3-9C73-90222F46DF72}"/>
          </ac:spMkLst>
        </pc:spChg>
        <pc:spChg chg="add del">
          <ac:chgData name="jovel magallòn" userId="5ca5c009a2cd1445" providerId="LiveId" clId="{F4EBC97E-5362-4199-B241-95F711457BFD}" dt="2020-12-17T10:01:23.144" v="1165"/>
          <ac:spMkLst>
            <pc:docMk/>
            <pc:sldMk cId="3114212096" sldId="273"/>
            <ac:spMk id="6" creationId="{EA569243-7D9B-45A1-8E46-5A642B544C28}"/>
          </ac:spMkLst>
        </pc:spChg>
        <pc:spChg chg="add mod">
          <ac:chgData name="jovel magallòn" userId="5ca5c009a2cd1445" providerId="LiveId" clId="{F4EBC97E-5362-4199-B241-95F711457BFD}" dt="2020-12-17T10:01:53.236" v="1185" actId="20577"/>
          <ac:spMkLst>
            <pc:docMk/>
            <pc:sldMk cId="3114212096" sldId="273"/>
            <ac:spMk id="7" creationId="{453DEAAB-974F-43B3-B1A6-E3496513332D}"/>
          </ac:spMkLst>
        </pc:spChg>
        <pc:spChg chg="add">
          <ac:chgData name="jovel magallòn" userId="5ca5c009a2cd1445" providerId="LiveId" clId="{F4EBC97E-5362-4199-B241-95F711457BFD}" dt="2020-12-17T09:45:46.770" v="976" actId="26606"/>
          <ac:spMkLst>
            <pc:docMk/>
            <pc:sldMk cId="3114212096" sldId="273"/>
            <ac:spMk id="35" creationId="{EF4701BF-35A8-46C6-9FE3-5C7832489061}"/>
          </ac:spMkLst>
        </pc:spChg>
        <pc:spChg chg="add mod">
          <ac:chgData name="jovel magallòn" userId="5ca5c009a2cd1445" providerId="LiveId" clId="{F4EBC97E-5362-4199-B241-95F711457BFD}" dt="2020-12-17T09:57:02.420" v="1008" actId="1076"/>
          <ac:spMkLst>
            <pc:docMk/>
            <pc:sldMk cId="3114212096" sldId="273"/>
            <ac:spMk id="57" creationId="{8594F624-7572-4F12-8C15-D28B8DCDE63E}"/>
          </ac:spMkLst>
        </pc:spChg>
        <pc:spChg chg="add mod">
          <ac:chgData name="jovel magallòn" userId="5ca5c009a2cd1445" providerId="LiveId" clId="{F4EBC97E-5362-4199-B241-95F711457BFD}" dt="2020-12-17T09:57:44.881" v="1017" actId="1076"/>
          <ac:spMkLst>
            <pc:docMk/>
            <pc:sldMk cId="3114212096" sldId="273"/>
            <ac:spMk id="63" creationId="{074FF1B5-0686-44DF-BE20-EEF3CB6BBF28}"/>
          </ac:spMkLst>
        </pc:spChg>
        <pc:grpChg chg="add">
          <ac:chgData name="jovel magallòn" userId="5ca5c009a2cd1445" providerId="LiveId" clId="{F4EBC97E-5362-4199-B241-95F711457BFD}" dt="2020-12-17T09:45:46.770" v="976" actId="26606"/>
          <ac:grpSpMkLst>
            <pc:docMk/>
            <pc:sldMk cId="3114212096" sldId="273"/>
            <ac:grpSpMk id="9" creationId="{5BD46425-1A1D-4A85-8298-B2D306740C8F}"/>
          </ac:grpSpMkLst>
        </pc:grpChg>
        <pc:grpChg chg="add">
          <ac:chgData name="jovel magallòn" userId="5ca5c009a2cd1445" providerId="LiveId" clId="{F4EBC97E-5362-4199-B241-95F711457BFD}" dt="2020-12-17T09:45:46.770" v="976" actId="26606"/>
          <ac:grpSpMkLst>
            <pc:docMk/>
            <pc:sldMk cId="3114212096" sldId="273"/>
            <ac:grpSpMk id="30" creationId="{5B00B80E-0BE0-4C6D-8BD5-FD0874C5271D}"/>
          </ac:grpSpMkLst>
        </pc:grpChg>
        <pc:grpChg chg="add">
          <ac:chgData name="jovel magallòn" userId="5ca5c009a2cd1445" providerId="LiveId" clId="{F4EBC97E-5362-4199-B241-95F711457BFD}" dt="2020-12-17T09:45:46.770" v="976" actId="26606"/>
          <ac:grpSpMkLst>
            <pc:docMk/>
            <pc:sldMk cId="3114212096" sldId="273"/>
            <ac:grpSpMk id="37" creationId="{AA830062-2092-4050-89CD-813FA83BA890}"/>
          </ac:grpSpMkLst>
        </pc:grpChg>
        <pc:grpChg chg="add">
          <ac:chgData name="jovel magallòn" userId="5ca5c009a2cd1445" providerId="LiveId" clId="{F4EBC97E-5362-4199-B241-95F711457BFD}" dt="2020-12-17T09:45:46.770" v="976" actId="26606"/>
          <ac:grpSpMkLst>
            <pc:docMk/>
            <pc:sldMk cId="3114212096" sldId="273"/>
            <ac:grpSpMk id="58" creationId="{E6AC97C7-9144-4B13-A65F-B2E85CE3C84D}"/>
          </ac:grpSpMkLst>
        </pc:grpChg>
        <pc:picChg chg="add mod">
          <ac:chgData name="jovel magallòn" userId="5ca5c009a2cd1445" providerId="LiveId" clId="{F4EBC97E-5362-4199-B241-95F711457BFD}" dt="2020-12-17T09:45:46.770" v="976" actId="26606"/>
          <ac:picMkLst>
            <pc:docMk/>
            <pc:sldMk cId="3114212096" sldId="273"/>
            <ac:picMk id="4" creationId="{1C858490-AE42-43D5-BAD3-173ED14099FD}"/>
          </ac:picMkLst>
        </pc:picChg>
        <pc:cxnChg chg="add mod">
          <ac:chgData name="jovel magallòn" userId="5ca5c009a2cd1445" providerId="LiveId" clId="{F4EBC97E-5362-4199-B241-95F711457BFD}" dt="2020-12-17T09:57:09.467" v="1010" actId="14100"/>
          <ac:cxnSpMkLst>
            <pc:docMk/>
            <pc:sldMk cId="3114212096" sldId="273"/>
            <ac:cxnSpMk id="62" creationId="{C0D5938C-2C8D-4DE8-96D0-BB6ED2FBD956}"/>
          </ac:cxnSpMkLst>
        </pc:cxnChg>
      </pc:sldChg>
      <pc:sldChg chg="addSp delSp modSp add mod ord setBg">
        <pc:chgData name="jovel magallòn" userId="5ca5c009a2cd1445" providerId="LiveId" clId="{F4EBC97E-5362-4199-B241-95F711457BFD}" dt="2020-12-17T10:02:57.866" v="1217"/>
        <pc:sldMkLst>
          <pc:docMk/>
          <pc:sldMk cId="2881798296" sldId="274"/>
        </pc:sldMkLst>
        <pc:spChg chg="del mod ord">
          <ac:chgData name="jovel magallòn" userId="5ca5c009a2cd1445" providerId="LiveId" clId="{F4EBC97E-5362-4199-B241-95F711457BFD}" dt="2020-12-17T09:57:48.317" v="1018"/>
          <ac:spMkLst>
            <pc:docMk/>
            <pc:sldMk cId="2881798296" sldId="274"/>
            <ac:spMk id="2" creationId="{71A6EA39-DB62-4E43-9A09-9B87DA07AA6B}"/>
          </ac:spMkLst>
        </pc:spChg>
        <pc:spChg chg="del">
          <ac:chgData name="jovel magallòn" userId="5ca5c009a2cd1445" providerId="LiveId" clId="{F4EBC97E-5362-4199-B241-95F711457BFD}" dt="2020-12-17T09:46:37.067" v="979" actId="26606"/>
          <ac:spMkLst>
            <pc:docMk/>
            <pc:sldMk cId="2881798296" sldId="274"/>
            <ac:spMk id="3" creationId="{21DAC465-FCFE-4D57-A32E-99DA84AEF490}"/>
          </ac:spMkLst>
        </pc:spChg>
        <pc:spChg chg="add">
          <ac:chgData name="jovel magallòn" userId="5ca5c009a2cd1445" providerId="LiveId" clId="{F4EBC97E-5362-4199-B241-95F711457BFD}" dt="2020-12-17T09:46:37.067" v="979" actId="26606"/>
          <ac:spMkLst>
            <pc:docMk/>
            <pc:sldMk cId="2881798296" sldId="274"/>
            <ac:spMk id="35" creationId="{EF4701BF-35A8-46C6-9FE3-5C7832489061}"/>
          </ac:spMkLst>
        </pc:spChg>
        <pc:spChg chg="add mod">
          <ac:chgData name="jovel magallòn" userId="5ca5c009a2cd1445" providerId="LiveId" clId="{F4EBC97E-5362-4199-B241-95F711457BFD}" dt="2020-12-17T09:59:23.864" v="1059" actId="14100"/>
          <ac:spMkLst>
            <pc:docMk/>
            <pc:sldMk cId="2881798296" sldId="274"/>
            <ac:spMk id="57" creationId="{ACC015B9-B5A2-493E-8895-ADAD51239DE9}"/>
          </ac:spMkLst>
        </pc:spChg>
        <pc:spChg chg="add mod">
          <ac:chgData name="jovel magallòn" userId="5ca5c009a2cd1445" providerId="LiveId" clId="{F4EBC97E-5362-4199-B241-95F711457BFD}" dt="2020-12-17T10:02:51.672" v="1216" actId="113"/>
          <ac:spMkLst>
            <pc:docMk/>
            <pc:sldMk cId="2881798296" sldId="274"/>
            <ac:spMk id="63" creationId="{8ADBD132-F108-422C-95C1-71B26032F646}"/>
          </ac:spMkLst>
        </pc:spChg>
        <pc:spChg chg="add mod">
          <ac:chgData name="jovel magallòn" userId="5ca5c009a2cd1445" providerId="LiveId" clId="{F4EBC97E-5362-4199-B241-95F711457BFD}" dt="2020-12-17T10:02:19.786" v="1205" actId="20577"/>
          <ac:spMkLst>
            <pc:docMk/>
            <pc:sldMk cId="2881798296" sldId="274"/>
            <ac:spMk id="64" creationId="{0FC86DD1-E038-42DC-869A-D4740A24EC94}"/>
          </ac:spMkLst>
        </pc:spChg>
        <pc:grpChg chg="add">
          <ac:chgData name="jovel magallòn" userId="5ca5c009a2cd1445" providerId="LiveId" clId="{F4EBC97E-5362-4199-B241-95F711457BFD}" dt="2020-12-17T09:46:37.067" v="979" actId="26606"/>
          <ac:grpSpMkLst>
            <pc:docMk/>
            <pc:sldMk cId="2881798296" sldId="274"/>
            <ac:grpSpMk id="9" creationId="{5BD46425-1A1D-4A85-8298-B2D306740C8F}"/>
          </ac:grpSpMkLst>
        </pc:grpChg>
        <pc:grpChg chg="add">
          <ac:chgData name="jovel magallòn" userId="5ca5c009a2cd1445" providerId="LiveId" clId="{F4EBC97E-5362-4199-B241-95F711457BFD}" dt="2020-12-17T09:46:37.067" v="979" actId="26606"/>
          <ac:grpSpMkLst>
            <pc:docMk/>
            <pc:sldMk cId="2881798296" sldId="274"/>
            <ac:grpSpMk id="30" creationId="{5B00B80E-0BE0-4C6D-8BD5-FD0874C5271D}"/>
          </ac:grpSpMkLst>
        </pc:grpChg>
        <pc:grpChg chg="add">
          <ac:chgData name="jovel magallòn" userId="5ca5c009a2cd1445" providerId="LiveId" clId="{F4EBC97E-5362-4199-B241-95F711457BFD}" dt="2020-12-17T09:46:37.067" v="979" actId="26606"/>
          <ac:grpSpMkLst>
            <pc:docMk/>
            <pc:sldMk cId="2881798296" sldId="274"/>
            <ac:grpSpMk id="37" creationId="{AA830062-2092-4050-89CD-813FA83BA890}"/>
          </ac:grpSpMkLst>
        </pc:grpChg>
        <pc:grpChg chg="add">
          <ac:chgData name="jovel magallòn" userId="5ca5c009a2cd1445" providerId="LiveId" clId="{F4EBC97E-5362-4199-B241-95F711457BFD}" dt="2020-12-17T09:46:37.067" v="979" actId="26606"/>
          <ac:grpSpMkLst>
            <pc:docMk/>
            <pc:sldMk cId="2881798296" sldId="274"/>
            <ac:grpSpMk id="58" creationId="{E6AC97C7-9144-4B13-A65F-B2E85CE3C84D}"/>
          </ac:grpSpMkLst>
        </pc:grpChg>
        <pc:picChg chg="add mod">
          <ac:chgData name="jovel magallòn" userId="5ca5c009a2cd1445" providerId="LiveId" clId="{F4EBC97E-5362-4199-B241-95F711457BFD}" dt="2020-12-17T09:46:37.067" v="979" actId="26606"/>
          <ac:picMkLst>
            <pc:docMk/>
            <pc:sldMk cId="2881798296" sldId="274"/>
            <ac:picMk id="4" creationId="{18D4CAA2-1102-46C3-AEEC-2E912B0D1F94}"/>
          </ac:picMkLst>
        </pc:picChg>
        <pc:cxnChg chg="add mod">
          <ac:chgData name="jovel magallòn" userId="5ca5c009a2cd1445" providerId="LiveId" clId="{F4EBC97E-5362-4199-B241-95F711457BFD}" dt="2020-12-17T09:59:28.700" v="1060" actId="1076"/>
          <ac:cxnSpMkLst>
            <pc:docMk/>
            <pc:sldMk cId="2881798296" sldId="274"/>
            <ac:cxnSpMk id="62" creationId="{A386FC60-8F2E-49A5-9D42-2DA2D35DB9ED}"/>
          </ac:cxnSpMkLst>
        </pc:cxnChg>
      </pc:sldChg>
      <pc:sldChg chg="addSp delSp modSp add mod ord setBg">
        <pc:chgData name="jovel magallòn" userId="5ca5c009a2cd1445" providerId="LiveId" clId="{F4EBC97E-5362-4199-B241-95F711457BFD}" dt="2020-12-17T10:01:03.058" v="1161" actId="478"/>
        <pc:sldMkLst>
          <pc:docMk/>
          <pc:sldMk cId="339147834" sldId="275"/>
        </pc:sldMkLst>
        <pc:spChg chg="del mod ord">
          <ac:chgData name="jovel magallòn" userId="5ca5c009a2cd1445" providerId="LiveId" clId="{F4EBC97E-5362-4199-B241-95F711457BFD}" dt="2020-12-17T10:01:03.058" v="1161" actId="478"/>
          <ac:spMkLst>
            <pc:docMk/>
            <pc:sldMk cId="339147834" sldId="275"/>
            <ac:spMk id="2" creationId="{92D9CA52-9E70-4F01-810E-F7ED8481587E}"/>
          </ac:spMkLst>
        </pc:spChg>
        <pc:spChg chg="del">
          <ac:chgData name="jovel magallòn" userId="5ca5c009a2cd1445" providerId="LiveId" clId="{F4EBC97E-5362-4199-B241-95F711457BFD}" dt="2020-12-17T09:48:02.083" v="982" actId="26606"/>
          <ac:spMkLst>
            <pc:docMk/>
            <pc:sldMk cId="339147834" sldId="275"/>
            <ac:spMk id="3" creationId="{7F9F43CA-1E24-4EE8-BB5F-71045FF6DF46}"/>
          </ac:spMkLst>
        </pc:spChg>
        <pc:spChg chg="add">
          <ac:chgData name="jovel magallòn" userId="5ca5c009a2cd1445" providerId="LiveId" clId="{F4EBC97E-5362-4199-B241-95F711457BFD}" dt="2020-12-17T09:48:02.083" v="982" actId="26606"/>
          <ac:spMkLst>
            <pc:docMk/>
            <pc:sldMk cId="339147834" sldId="275"/>
            <ac:spMk id="35" creationId="{4EF321E3-1966-4794-8FF3-2985AA22B1B4}"/>
          </ac:spMkLst>
        </pc:spChg>
        <pc:spChg chg="add">
          <ac:chgData name="jovel magallòn" userId="5ca5c009a2cd1445" providerId="LiveId" clId="{F4EBC97E-5362-4199-B241-95F711457BFD}" dt="2020-12-17T09:48:02.083" v="982" actId="26606"/>
          <ac:spMkLst>
            <pc:docMk/>
            <pc:sldMk cId="339147834" sldId="275"/>
            <ac:spMk id="58" creationId="{64B54D65-6796-413C-98B7-F70D96F46C9E}"/>
          </ac:spMkLst>
        </pc:spChg>
        <pc:grpChg chg="add">
          <ac:chgData name="jovel magallòn" userId="5ca5c009a2cd1445" providerId="LiveId" clId="{F4EBC97E-5362-4199-B241-95F711457BFD}" dt="2020-12-17T09:48:02.083" v="982" actId="26606"/>
          <ac:grpSpMkLst>
            <pc:docMk/>
            <pc:sldMk cId="339147834" sldId="275"/>
            <ac:grpSpMk id="9" creationId="{822FE057-BE05-4741-8284-EF9676E2DDB8}"/>
          </ac:grpSpMkLst>
        </pc:grpChg>
        <pc:grpChg chg="add">
          <ac:chgData name="jovel magallòn" userId="5ca5c009a2cd1445" providerId="LiveId" clId="{F4EBC97E-5362-4199-B241-95F711457BFD}" dt="2020-12-17T09:48:02.083" v="982" actId="26606"/>
          <ac:grpSpMkLst>
            <pc:docMk/>
            <pc:sldMk cId="339147834" sldId="275"/>
            <ac:grpSpMk id="30" creationId="{39B639AC-74A1-48AB-BF9C-43B0DCFE6553}"/>
          </ac:grpSpMkLst>
        </pc:grpChg>
        <pc:grpChg chg="add">
          <ac:chgData name="jovel magallòn" userId="5ca5c009a2cd1445" providerId="LiveId" clId="{F4EBC97E-5362-4199-B241-95F711457BFD}" dt="2020-12-17T09:48:02.083" v="982" actId="26606"/>
          <ac:grpSpMkLst>
            <pc:docMk/>
            <pc:sldMk cId="339147834" sldId="275"/>
            <ac:grpSpMk id="37" creationId="{77CE04FD-1B5A-4AF7-AC08-88C66553DD21}"/>
          </ac:grpSpMkLst>
        </pc:grpChg>
        <pc:grpChg chg="add">
          <ac:chgData name="jovel magallòn" userId="5ca5c009a2cd1445" providerId="LiveId" clId="{F4EBC97E-5362-4199-B241-95F711457BFD}" dt="2020-12-17T09:48:02.083" v="982" actId="26606"/>
          <ac:grpSpMkLst>
            <pc:docMk/>
            <pc:sldMk cId="339147834" sldId="275"/>
            <ac:grpSpMk id="60" creationId="{2811B681-C3B5-4DBB-8F68-B05CD4FD8146}"/>
          </ac:grpSpMkLst>
        </pc:grpChg>
        <pc:picChg chg="add mod">
          <ac:chgData name="jovel magallòn" userId="5ca5c009a2cd1445" providerId="LiveId" clId="{F4EBC97E-5362-4199-B241-95F711457BFD}" dt="2020-12-17T09:48:32.429" v="990" actId="1076"/>
          <ac:picMkLst>
            <pc:docMk/>
            <pc:sldMk cId="339147834" sldId="275"/>
            <ac:picMk id="4" creationId="{418BDEBB-8967-477F-B647-E3488424FE35}"/>
          </ac:picMkLst>
        </pc:picChg>
      </pc:sldChg>
      <pc:sldChg chg="modSp add del">
        <pc:chgData name="jovel magallòn" userId="5ca5c009a2cd1445" providerId="LiveId" clId="{F4EBC97E-5362-4199-B241-95F711457BFD}" dt="2020-12-17T10:50:34.247" v="1280" actId="2696"/>
        <pc:sldMkLst>
          <pc:docMk/>
          <pc:sldMk cId="750653703" sldId="276"/>
        </pc:sldMkLst>
        <pc:spChg chg="mod">
          <ac:chgData name="jovel magallòn" userId="5ca5c009a2cd1445" providerId="LiveId" clId="{F4EBC97E-5362-4199-B241-95F711457BFD}" dt="2020-12-17T10:13:27.428" v="1221" actId="27636"/>
          <ac:spMkLst>
            <pc:docMk/>
            <pc:sldMk cId="750653703" sldId="276"/>
            <ac:spMk id="3" creationId="{BBFD4F19-0749-48E2-8293-56ED0E4AB97B}"/>
          </ac:spMkLst>
        </pc:spChg>
      </pc:sldChg>
      <pc:sldChg chg="add del">
        <pc:chgData name="jovel magallòn" userId="5ca5c009a2cd1445" providerId="LiveId" clId="{F4EBC97E-5362-4199-B241-95F711457BFD}" dt="2020-12-17T10:50:35.968" v="1281" actId="2696"/>
        <pc:sldMkLst>
          <pc:docMk/>
          <pc:sldMk cId="1691147829" sldId="277"/>
        </pc:sldMkLst>
      </pc:sldChg>
      <pc:sldChg chg="addSp modSp add mod setBg">
        <pc:chgData name="jovel magallòn" userId="5ca5c009a2cd1445" providerId="LiveId" clId="{F4EBC97E-5362-4199-B241-95F711457BFD}" dt="2020-12-17T10:15:27.868" v="1278" actId="20577"/>
        <pc:sldMkLst>
          <pc:docMk/>
          <pc:sldMk cId="4214430449" sldId="278"/>
        </pc:sldMkLst>
        <pc:spChg chg="mod">
          <ac:chgData name="jovel magallòn" userId="5ca5c009a2cd1445" providerId="LiveId" clId="{F4EBC97E-5362-4199-B241-95F711457BFD}" dt="2020-12-17T10:14:52.540" v="1269" actId="26606"/>
          <ac:spMkLst>
            <pc:docMk/>
            <pc:sldMk cId="4214430449" sldId="278"/>
            <ac:spMk id="2" creationId="{126E4146-48F3-4198-8B1D-D5E2F0963C5F}"/>
          </ac:spMkLst>
        </pc:spChg>
        <pc:spChg chg="mod">
          <ac:chgData name="jovel magallòn" userId="5ca5c009a2cd1445" providerId="LiveId" clId="{F4EBC97E-5362-4199-B241-95F711457BFD}" dt="2020-12-17T10:15:27.868" v="1278" actId="20577"/>
          <ac:spMkLst>
            <pc:docMk/>
            <pc:sldMk cId="4214430449" sldId="278"/>
            <ac:spMk id="3" creationId="{24602E1B-74E0-438C-9010-8120EAF32E40}"/>
          </ac:spMkLst>
        </pc:spChg>
        <pc:spChg chg="add">
          <ac:chgData name="jovel magallòn" userId="5ca5c009a2cd1445" providerId="LiveId" clId="{F4EBC97E-5362-4199-B241-95F711457BFD}" dt="2020-12-17T10:14:52.540" v="1269" actId="26606"/>
          <ac:spMkLst>
            <pc:docMk/>
            <pc:sldMk cId="4214430449" sldId="278"/>
            <ac:spMk id="8" creationId="{D75627FE-0AC5-4349-AC08-45A58BEC9B8C}"/>
          </ac:spMkLst>
        </pc:spChg>
        <pc:spChg chg="add">
          <ac:chgData name="jovel magallòn" userId="5ca5c009a2cd1445" providerId="LiveId" clId="{F4EBC97E-5362-4199-B241-95F711457BFD}" dt="2020-12-17T10:14:52.540" v="1269" actId="26606"/>
          <ac:spMkLst>
            <pc:docMk/>
            <pc:sldMk cId="4214430449" sldId="278"/>
            <ac:spMk id="33" creationId="{BC2574CF-1D35-4994-87BD-5A3378E1AB34}"/>
          </ac:spMkLst>
        </pc:spChg>
        <pc:grpChg chg="add">
          <ac:chgData name="jovel magallòn" userId="5ca5c009a2cd1445" providerId="LiveId" clId="{F4EBC97E-5362-4199-B241-95F711457BFD}" dt="2020-12-17T10:14:52.540" v="1269" actId="26606"/>
          <ac:grpSpMkLst>
            <pc:docMk/>
            <pc:sldMk cId="4214430449" sldId="278"/>
            <ac:grpSpMk id="10" creationId="{F87AAF7B-2090-475D-9C3E-FDC03DD87A88}"/>
          </ac:grpSpMkLst>
        </pc:grpChg>
        <pc:cxnChg chg="add">
          <ac:chgData name="jovel magallòn" userId="5ca5c009a2cd1445" providerId="LiveId" clId="{F4EBC97E-5362-4199-B241-95F711457BFD}" dt="2020-12-17T10:14:52.540" v="1269" actId="26606"/>
          <ac:cxnSpMkLst>
            <pc:docMk/>
            <pc:sldMk cId="4214430449" sldId="278"/>
            <ac:cxnSpMk id="35" creationId="{68B6AB33-DFE6-4FE4-94FE-C9E25424AD16}"/>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hyperlink" Target="https://geo.nyu.edu/catalog/nyu_2451_34572" TargetMode="Externa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https://geo.nyu.edu/catalog/nyu_2451_34572" TargetMode="External"/><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A5219-233B-4781-9A91-91D380611E81}"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425C14-1336-4CE7-877B-80F2165A4BAE}">
      <dgm:prSet/>
      <dgm:spPr/>
      <dgm:t>
        <a:bodyPr/>
        <a:lstStyle/>
        <a:p>
          <a:pPr>
            <a:defRPr cap="all"/>
          </a:pPr>
          <a:r>
            <a:rPr lang="en-US" cap="none" dirty="0">
              <a:latin typeface="+mj-lt"/>
            </a:rPr>
            <a:t>To identify the characteristics of our competitors' venues in </a:t>
          </a:r>
          <a:r>
            <a:rPr lang="tr-TR" cap="none" dirty="0">
              <a:latin typeface="+mj-lt"/>
            </a:rPr>
            <a:t>manhattan</a:t>
          </a:r>
          <a:r>
            <a:rPr lang="en-US" cap="none" dirty="0">
              <a:latin typeface="+mj-lt"/>
            </a:rPr>
            <a:t>, we would first need to find out the number of </a:t>
          </a:r>
          <a:r>
            <a:rPr lang="es-ES" cap="none" dirty="0">
              <a:latin typeface="+mj-lt"/>
            </a:rPr>
            <a:t>pizza places</a:t>
          </a:r>
          <a:r>
            <a:rPr lang="tr-TR" cap="none" dirty="0">
              <a:latin typeface="+mj-lt"/>
            </a:rPr>
            <a:t> in manhattan </a:t>
          </a:r>
          <a:r>
            <a:rPr lang="en-US" cap="none" dirty="0">
              <a:latin typeface="+mj-lt"/>
            </a:rPr>
            <a:t>currently and their location.</a:t>
          </a:r>
        </a:p>
      </dgm:t>
    </dgm:pt>
    <dgm:pt modelId="{D92798AC-0571-49F2-9E01-984534E12D21}" type="parTrans" cxnId="{CDA11D7D-F32F-4694-B138-3FAA1E813B30}">
      <dgm:prSet/>
      <dgm:spPr/>
      <dgm:t>
        <a:bodyPr/>
        <a:lstStyle/>
        <a:p>
          <a:endParaRPr lang="en-US" dirty="0">
            <a:latin typeface="+mj-lt"/>
          </a:endParaRPr>
        </a:p>
      </dgm:t>
    </dgm:pt>
    <dgm:pt modelId="{28632577-4DC4-41C5-AD97-01C2A1CB10FD}" type="sibTrans" cxnId="{CDA11D7D-F32F-4694-B138-3FAA1E813B30}">
      <dgm:prSet/>
      <dgm:spPr/>
      <dgm:t>
        <a:bodyPr/>
        <a:lstStyle/>
        <a:p>
          <a:endParaRPr lang="en-US" dirty="0">
            <a:latin typeface="+mj-lt"/>
          </a:endParaRPr>
        </a:p>
      </dgm:t>
    </dgm:pt>
    <dgm:pt modelId="{705F9B51-E0AF-4CF1-B063-385D2B4244DD}">
      <dgm:prSet/>
      <dgm:spPr/>
      <dgm:t>
        <a:bodyPr/>
        <a:lstStyle/>
        <a:p>
          <a:pPr>
            <a:defRPr cap="all"/>
          </a:pPr>
          <a:r>
            <a:rPr lang="en-US" cap="none" dirty="0">
              <a:latin typeface="+mj-lt"/>
            </a:rPr>
            <a:t>We then used google map API to find their geographic coordinates based on their postal code addresses.</a:t>
          </a:r>
        </a:p>
      </dgm:t>
    </dgm:pt>
    <dgm:pt modelId="{E7F1867D-D477-404A-8596-893690DE7A51}" type="parTrans" cxnId="{7C290DF7-6343-42B9-9D0E-A7CF0FB0B640}">
      <dgm:prSet/>
      <dgm:spPr/>
      <dgm:t>
        <a:bodyPr/>
        <a:lstStyle/>
        <a:p>
          <a:endParaRPr lang="en-US" dirty="0">
            <a:latin typeface="+mj-lt"/>
          </a:endParaRPr>
        </a:p>
      </dgm:t>
    </dgm:pt>
    <dgm:pt modelId="{A884B3DC-0393-491B-B07D-01740C11337A}" type="sibTrans" cxnId="{7C290DF7-6343-42B9-9D0E-A7CF0FB0B640}">
      <dgm:prSet/>
      <dgm:spPr/>
      <dgm:t>
        <a:bodyPr/>
        <a:lstStyle/>
        <a:p>
          <a:endParaRPr lang="en-US" dirty="0">
            <a:latin typeface="+mj-lt"/>
          </a:endParaRPr>
        </a:p>
      </dgm:t>
    </dgm:pt>
    <dgm:pt modelId="{E5FA9C63-D296-49BF-A62B-907FC0295275}">
      <dgm:prSet/>
      <dgm:spPr/>
      <dgm:t>
        <a:bodyPr/>
        <a:lstStyle/>
        <a:p>
          <a:pPr>
            <a:defRPr cap="all"/>
          </a:pPr>
          <a:r>
            <a:rPr lang="en-US" cap="none" dirty="0">
              <a:latin typeface="+mj-lt"/>
            </a:rPr>
            <a:t>New </a:t>
          </a:r>
          <a:r>
            <a:rPr lang="en-US" cap="none" dirty="0" err="1">
              <a:latin typeface="+mj-lt"/>
            </a:rPr>
            <a:t>york</a:t>
          </a:r>
          <a:r>
            <a:rPr lang="en-US" cap="none" dirty="0">
              <a:latin typeface="+mj-lt"/>
            </a:rPr>
            <a:t> data luckily exists for free on the web. Feel free to try to find this dataset on your own, but here is the link to the dataset: </a:t>
          </a:r>
          <a:r>
            <a:rPr lang="en-US" u="sng" cap="none" dirty="0">
              <a:latin typeface="+mj-lt"/>
              <a:hlinkClick xmlns:r="http://schemas.openxmlformats.org/officeDocument/2006/relationships" r:id="rId1"/>
            </a:rPr>
            <a:t>https://geo.Nyu.Edu/catalog/nyu_2451_34572</a:t>
          </a:r>
          <a:endParaRPr lang="en-US" cap="none" dirty="0">
            <a:latin typeface="+mj-lt"/>
          </a:endParaRPr>
        </a:p>
      </dgm:t>
    </dgm:pt>
    <dgm:pt modelId="{D506B3E0-03E2-4FF4-A5AE-E6FF8881CCAF}" type="parTrans" cxnId="{10A37F42-5611-4BC3-A542-083C31ACB56F}">
      <dgm:prSet/>
      <dgm:spPr/>
      <dgm:t>
        <a:bodyPr/>
        <a:lstStyle/>
        <a:p>
          <a:endParaRPr lang="en-US" dirty="0">
            <a:latin typeface="+mj-lt"/>
          </a:endParaRPr>
        </a:p>
      </dgm:t>
    </dgm:pt>
    <dgm:pt modelId="{C328D8F8-CEC2-468C-8DB7-18161B28789B}" type="sibTrans" cxnId="{10A37F42-5611-4BC3-A542-083C31ACB56F}">
      <dgm:prSet/>
      <dgm:spPr/>
      <dgm:t>
        <a:bodyPr/>
        <a:lstStyle/>
        <a:p>
          <a:endParaRPr lang="en-US" dirty="0">
            <a:latin typeface="+mj-lt"/>
          </a:endParaRPr>
        </a:p>
      </dgm:t>
    </dgm:pt>
    <dgm:pt modelId="{3B703E44-5852-48A6-9EE2-1039485E055C}">
      <dgm:prSet/>
      <dgm:spPr/>
      <dgm:t>
        <a:bodyPr/>
        <a:lstStyle/>
        <a:p>
          <a:pPr>
            <a:defRPr cap="all"/>
          </a:pPr>
          <a:r>
            <a:rPr lang="en-US" cap="none" dirty="0">
              <a:latin typeface="+mj-lt"/>
            </a:rPr>
            <a:t>I downloaded the files and placed it on the server</a:t>
          </a:r>
        </a:p>
      </dgm:t>
    </dgm:pt>
    <dgm:pt modelId="{B2BE34F6-DF0E-485B-BB7E-4C8A3AD3B276}" type="parTrans" cxnId="{54AAEB3D-F010-419E-BEB2-2CFDB234B14A}">
      <dgm:prSet/>
      <dgm:spPr/>
      <dgm:t>
        <a:bodyPr/>
        <a:lstStyle/>
        <a:p>
          <a:endParaRPr lang="en-US" dirty="0">
            <a:latin typeface="+mj-lt"/>
          </a:endParaRPr>
        </a:p>
      </dgm:t>
    </dgm:pt>
    <dgm:pt modelId="{A61E1920-D0D9-4E2C-993E-87AF0C7CB125}" type="sibTrans" cxnId="{54AAEB3D-F010-419E-BEB2-2CFDB234B14A}">
      <dgm:prSet/>
      <dgm:spPr/>
      <dgm:t>
        <a:bodyPr/>
        <a:lstStyle/>
        <a:p>
          <a:endParaRPr lang="en-US" dirty="0">
            <a:latin typeface="+mj-lt"/>
          </a:endParaRPr>
        </a:p>
      </dgm:t>
    </dgm:pt>
    <dgm:pt modelId="{FE6174C2-A4F7-4889-8DD0-1654518E473D}">
      <dgm:prSet/>
      <dgm:spPr/>
      <dgm:t>
        <a:bodyPr/>
        <a:lstStyle/>
        <a:p>
          <a:pPr>
            <a:defRPr cap="all"/>
          </a:pPr>
          <a:r>
            <a:rPr lang="en-US" cap="none" dirty="0">
              <a:latin typeface="+mj-lt"/>
            </a:rPr>
            <a:t>Also I took pizza places venues categories from foursquare </a:t>
          </a:r>
          <a:r>
            <a:rPr lang="es-PA" cap="none" dirty="0">
              <a:latin typeface="+mj-lt"/>
            </a:rPr>
            <a:t>4bf58dd8d48988d1ca941735</a:t>
          </a:r>
          <a:endParaRPr lang="en-US" cap="none" dirty="0">
            <a:latin typeface="+mj-lt"/>
          </a:endParaRPr>
        </a:p>
      </dgm:t>
    </dgm:pt>
    <dgm:pt modelId="{32EDBE45-5559-40A5-9C1C-551090D4317B}" type="parTrans" cxnId="{2254BB13-3277-4A02-B678-BB50C459E3AD}">
      <dgm:prSet/>
      <dgm:spPr/>
      <dgm:t>
        <a:bodyPr/>
        <a:lstStyle/>
        <a:p>
          <a:endParaRPr lang="en-US" dirty="0">
            <a:latin typeface="+mj-lt"/>
          </a:endParaRPr>
        </a:p>
      </dgm:t>
    </dgm:pt>
    <dgm:pt modelId="{B31703CD-213E-4515-A208-38F4CA0FE3B7}" type="sibTrans" cxnId="{2254BB13-3277-4A02-B678-BB50C459E3AD}">
      <dgm:prSet/>
      <dgm:spPr/>
      <dgm:t>
        <a:bodyPr/>
        <a:lstStyle/>
        <a:p>
          <a:endParaRPr lang="en-US" dirty="0">
            <a:latin typeface="+mj-lt"/>
          </a:endParaRPr>
        </a:p>
      </dgm:t>
    </dgm:pt>
    <dgm:pt modelId="{A6F680DF-0187-4563-8871-2DC60ECF328B}" type="pres">
      <dgm:prSet presAssocID="{75AA5219-233B-4781-9A91-91D380611E81}" presName="root" presStyleCnt="0">
        <dgm:presLayoutVars>
          <dgm:dir/>
          <dgm:resizeHandles val="exact"/>
        </dgm:presLayoutVars>
      </dgm:prSet>
      <dgm:spPr/>
    </dgm:pt>
    <dgm:pt modelId="{0FD6977F-9F25-47F5-99AD-04EC9744104B}" type="pres">
      <dgm:prSet presAssocID="{DD425C14-1336-4CE7-877B-80F2165A4BAE}" presName="compNode" presStyleCnt="0"/>
      <dgm:spPr/>
    </dgm:pt>
    <dgm:pt modelId="{97DF640F-9DC8-46D7-AAFB-874C44C51626}" type="pres">
      <dgm:prSet presAssocID="{DD425C14-1336-4CE7-877B-80F2165A4BAE}" presName="iconBgRect" presStyleLbl="bgShp" presStyleIdx="0" presStyleCnt="5"/>
      <dgm:spPr>
        <a:prstGeom prst="round2DiagRect">
          <a:avLst>
            <a:gd name="adj1" fmla="val 29727"/>
            <a:gd name="adj2" fmla="val 0"/>
          </a:avLst>
        </a:prstGeom>
      </dgm:spPr>
    </dgm:pt>
    <dgm:pt modelId="{785864B7-163F-4F02-B64B-55F46E47F379}" type="pres">
      <dgm:prSet presAssocID="{DD425C14-1336-4CE7-877B-80F2165A4BAE}"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izza"/>
        </a:ext>
      </dgm:extLst>
    </dgm:pt>
    <dgm:pt modelId="{12D88798-BABB-4130-AB34-FAAEE5310E0B}" type="pres">
      <dgm:prSet presAssocID="{DD425C14-1336-4CE7-877B-80F2165A4BAE}" presName="spaceRect" presStyleCnt="0"/>
      <dgm:spPr/>
    </dgm:pt>
    <dgm:pt modelId="{95ABEC0B-6B4A-4F97-B5C1-54BEF7B3FD43}" type="pres">
      <dgm:prSet presAssocID="{DD425C14-1336-4CE7-877B-80F2165A4BAE}" presName="textRect" presStyleLbl="revTx" presStyleIdx="0" presStyleCnt="5">
        <dgm:presLayoutVars>
          <dgm:chMax val="1"/>
          <dgm:chPref val="1"/>
        </dgm:presLayoutVars>
      </dgm:prSet>
      <dgm:spPr/>
    </dgm:pt>
    <dgm:pt modelId="{3CD15356-039D-497B-9292-51CFCEA3116A}" type="pres">
      <dgm:prSet presAssocID="{28632577-4DC4-41C5-AD97-01C2A1CB10FD}" presName="sibTrans" presStyleCnt="0"/>
      <dgm:spPr/>
    </dgm:pt>
    <dgm:pt modelId="{558D196E-76C9-4B90-AC68-99E160703197}" type="pres">
      <dgm:prSet presAssocID="{705F9B51-E0AF-4CF1-B063-385D2B4244DD}" presName="compNode" presStyleCnt="0"/>
      <dgm:spPr/>
    </dgm:pt>
    <dgm:pt modelId="{6B83AFA0-6F21-4E7B-A737-8D594DD05D15}" type="pres">
      <dgm:prSet presAssocID="{705F9B51-E0AF-4CF1-B063-385D2B4244DD}" presName="iconBgRect" presStyleLbl="bgShp" presStyleIdx="1" presStyleCnt="5"/>
      <dgm:spPr>
        <a:prstGeom prst="round2DiagRect">
          <a:avLst>
            <a:gd name="adj1" fmla="val 29727"/>
            <a:gd name="adj2" fmla="val 0"/>
          </a:avLst>
        </a:prstGeom>
      </dgm:spPr>
    </dgm:pt>
    <dgm:pt modelId="{03FE0574-1BE2-45F0-A7AA-2772B7DE7DE0}" type="pres">
      <dgm:prSet presAssocID="{705F9B51-E0AF-4CF1-B063-385D2B4244DD}"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cador"/>
        </a:ext>
      </dgm:extLst>
    </dgm:pt>
    <dgm:pt modelId="{ACB9F16D-B456-4E0F-89A1-8F67E43E4E82}" type="pres">
      <dgm:prSet presAssocID="{705F9B51-E0AF-4CF1-B063-385D2B4244DD}" presName="spaceRect" presStyleCnt="0"/>
      <dgm:spPr/>
    </dgm:pt>
    <dgm:pt modelId="{2038B57F-EF95-4357-B989-9089F49C192A}" type="pres">
      <dgm:prSet presAssocID="{705F9B51-E0AF-4CF1-B063-385D2B4244DD}" presName="textRect" presStyleLbl="revTx" presStyleIdx="1" presStyleCnt="5">
        <dgm:presLayoutVars>
          <dgm:chMax val="1"/>
          <dgm:chPref val="1"/>
        </dgm:presLayoutVars>
      </dgm:prSet>
      <dgm:spPr/>
    </dgm:pt>
    <dgm:pt modelId="{CE60F1B5-6BA1-4724-873A-412FF2E90E05}" type="pres">
      <dgm:prSet presAssocID="{A884B3DC-0393-491B-B07D-01740C11337A}" presName="sibTrans" presStyleCnt="0"/>
      <dgm:spPr/>
    </dgm:pt>
    <dgm:pt modelId="{2EDBC187-D8AD-409D-9370-49CFDAC7AE97}" type="pres">
      <dgm:prSet presAssocID="{E5FA9C63-D296-49BF-A62B-907FC0295275}" presName="compNode" presStyleCnt="0"/>
      <dgm:spPr/>
    </dgm:pt>
    <dgm:pt modelId="{5DD9E7F7-DFC6-4F0D-9F1D-0796B4E7F31C}" type="pres">
      <dgm:prSet presAssocID="{E5FA9C63-D296-49BF-A62B-907FC0295275}" presName="iconBgRect" presStyleLbl="bgShp" presStyleIdx="2" presStyleCnt="5"/>
      <dgm:spPr>
        <a:prstGeom prst="round2DiagRect">
          <a:avLst>
            <a:gd name="adj1" fmla="val 29727"/>
            <a:gd name="adj2" fmla="val 0"/>
          </a:avLst>
        </a:prstGeom>
      </dgm:spPr>
    </dgm:pt>
    <dgm:pt modelId="{436AFCF6-36F7-4F4A-8714-6BB2BDAD8991}" type="pres">
      <dgm:prSet presAssocID="{E5FA9C63-D296-49BF-A62B-907FC0295275}"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Investigación"/>
        </a:ext>
      </dgm:extLst>
    </dgm:pt>
    <dgm:pt modelId="{D6DFE2C1-E412-4F06-A62B-BD5D9571B141}" type="pres">
      <dgm:prSet presAssocID="{E5FA9C63-D296-49BF-A62B-907FC0295275}" presName="spaceRect" presStyleCnt="0"/>
      <dgm:spPr/>
    </dgm:pt>
    <dgm:pt modelId="{0D5728D3-DB68-4C85-BC8C-47AD29DF5C1C}" type="pres">
      <dgm:prSet presAssocID="{E5FA9C63-D296-49BF-A62B-907FC0295275}" presName="textRect" presStyleLbl="revTx" presStyleIdx="2" presStyleCnt="5">
        <dgm:presLayoutVars>
          <dgm:chMax val="1"/>
          <dgm:chPref val="1"/>
        </dgm:presLayoutVars>
      </dgm:prSet>
      <dgm:spPr/>
    </dgm:pt>
    <dgm:pt modelId="{2E4262F8-C85D-4F26-8896-82A12CE64A42}" type="pres">
      <dgm:prSet presAssocID="{C328D8F8-CEC2-468C-8DB7-18161B28789B}" presName="sibTrans" presStyleCnt="0"/>
      <dgm:spPr/>
    </dgm:pt>
    <dgm:pt modelId="{35F5666E-DE6C-4D9D-A25C-A8197EF88D49}" type="pres">
      <dgm:prSet presAssocID="{3B703E44-5852-48A6-9EE2-1039485E055C}" presName="compNode" presStyleCnt="0"/>
      <dgm:spPr/>
    </dgm:pt>
    <dgm:pt modelId="{868354A7-246F-410C-A7D9-B5D0A876AEFC}" type="pres">
      <dgm:prSet presAssocID="{3B703E44-5852-48A6-9EE2-1039485E055C}" presName="iconBgRect" presStyleLbl="bgShp" presStyleIdx="3" presStyleCnt="5"/>
      <dgm:spPr>
        <a:prstGeom prst="round2DiagRect">
          <a:avLst>
            <a:gd name="adj1" fmla="val 29727"/>
            <a:gd name="adj2" fmla="val 0"/>
          </a:avLst>
        </a:prstGeom>
      </dgm:spPr>
    </dgm:pt>
    <dgm:pt modelId="{9C583F17-A853-44F7-BEEA-2C7E4323359E}" type="pres">
      <dgm:prSet presAssocID="{3B703E44-5852-48A6-9EE2-1039485E055C}"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escargar"/>
        </a:ext>
      </dgm:extLst>
    </dgm:pt>
    <dgm:pt modelId="{1ACFB025-E648-48E3-BF26-BD7EFB52DF47}" type="pres">
      <dgm:prSet presAssocID="{3B703E44-5852-48A6-9EE2-1039485E055C}" presName="spaceRect" presStyleCnt="0"/>
      <dgm:spPr/>
    </dgm:pt>
    <dgm:pt modelId="{0BEC773B-AAB8-4A08-96ED-9C59C073778F}" type="pres">
      <dgm:prSet presAssocID="{3B703E44-5852-48A6-9EE2-1039485E055C}" presName="textRect" presStyleLbl="revTx" presStyleIdx="3" presStyleCnt="5">
        <dgm:presLayoutVars>
          <dgm:chMax val="1"/>
          <dgm:chPref val="1"/>
        </dgm:presLayoutVars>
      </dgm:prSet>
      <dgm:spPr/>
    </dgm:pt>
    <dgm:pt modelId="{CA060491-A4F2-434D-B4B8-66E6DB1D8BB7}" type="pres">
      <dgm:prSet presAssocID="{A61E1920-D0D9-4E2C-993E-87AF0C7CB125}" presName="sibTrans" presStyleCnt="0"/>
      <dgm:spPr/>
    </dgm:pt>
    <dgm:pt modelId="{C61D7BFD-82A0-41FC-B77D-611C7E9934AA}" type="pres">
      <dgm:prSet presAssocID="{FE6174C2-A4F7-4889-8DD0-1654518E473D}" presName="compNode" presStyleCnt="0"/>
      <dgm:spPr/>
    </dgm:pt>
    <dgm:pt modelId="{5F7C696E-CFFB-4C02-A7E4-8DD0D198F6A2}" type="pres">
      <dgm:prSet presAssocID="{FE6174C2-A4F7-4889-8DD0-1654518E473D}" presName="iconBgRect" presStyleLbl="bgShp" presStyleIdx="4" presStyleCnt="5"/>
      <dgm:spPr>
        <a:prstGeom prst="round2DiagRect">
          <a:avLst>
            <a:gd name="adj1" fmla="val 29727"/>
            <a:gd name="adj2" fmla="val 0"/>
          </a:avLst>
        </a:prstGeom>
      </dgm:spPr>
    </dgm:pt>
    <dgm:pt modelId="{48295482-6D0F-494B-A7FD-7496443D6367}" type="pres">
      <dgm:prSet presAssocID="{FE6174C2-A4F7-4889-8DD0-1654518E473D}"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Fork and knife"/>
        </a:ext>
      </dgm:extLst>
    </dgm:pt>
    <dgm:pt modelId="{81E351D7-EC8D-43D8-8E02-B6AF411C104C}" type="pres">
      <dgm:prSet presAssocID="{FE6174C2-A4F7-4889-8DD0-1654518E473D}" presName="spaceRect" presStyleCnt="0"/>
      <dgm:spPr/>
    </dgm:pt>
    <dgm:pt modelId="{9666C2CD-5AB6-4AB8-98BB-E91D2F451718}" type="pres">
      <dgm:prSet presAssocID="{FE6174C2-A4F7-4889-8DD0-1654518E473D}" presName="textRect" presStyleLbl="revTx" presStyleIdx="4" presStyleCnt="5">
        <dgm:presLayoutVars>
          <dgm:chMax val="1"/>
          <dgm:chPref val="1"/>
        </dgm:presLayoutVars>
      </dgm:prSet>
      <dgm:spPr/>
    </dgm:pt>
  </dgm:ptLst>
  <dgm:cxnLst>
    <dgm:cxn modelId="{2254BB13-3277-4A02-B678-BB50C459E3AD}" srcId="{75AA5219-233B-4781-9A91-91D380611E81}" destId="{FE6174C2-A4F7-4889-8DD0-1654518E473D}" srcOrd="4" destOrd="0" parTransId="{32EDBE45-5559-40A5-9C1C-551090D4317B}" sibTransId="{B31703CD-213E-4515-A208-38F4CA0FE3B7}"/>
    <dgm:cxn modelId="{CE120118-A8E1-4A87-A2A2-3E7FE2501E89}" type="presOf" srcId="{E5FA9C63-D296-49BF-A62B-907FC0295275}" destId="{0D5728D3-DB68-4C85-BC8C-47AD29DF5C1C}" srcOrd="0" destOrd="0" presId="urn:microsoft.com/office/officeart/2018/5/layout/IconLeafLabelList"/>
    <dgm:cxn modelId="{8DE81519-4D33-4AF4-B667-71A75F73BF93}" type="presOf" srcId="{FE6174C2-A4F7-4889-8DD0-1654518E473D}" destId="{9666C2CD-5AB6-4AB8-98BB-E91D2F451718}" srcOrd="0" destOrd="0" presId="urn:microsoft.com/office/officeart/2018/5/layout/IconLeafLabelList"/>
    <dgm:cxn modelId="{D49A5C1A-52DC-4E63-B975-CC34AB6E1441}" type="presOf" srcId="{3B703E44-5852-48A6-9EE2-1039485E055C}" destId="{0BEC773B-AAB8-4A08-96ED-9C59C073778F}" srcOrd="0" destOrd="0" presId="urn:microsoft.com/office/officeart/2018/5/layout/IconLeafLabelList"/>
    <dgm:cxn modelId="{54AAEB3D-F010-419E-BEB2-2CFDB234B14A}" srcId="{75AA5219-233B-4781-9A91-91D380611E81}" destId="{3B703E44-5852-48A6-9EE2-1039485E055C}" srcOrd="3" destOrd="0" parTransId="{B2BE34F6-DF0E-485B-BB7E-4C8A3AD3B276}" sibTransId="{A61E1920-D0D9-4E2C-993E-87AF0C7CB125}"/>
    <dgm:cxn modelId="{10A37F42-5611-4BC3-A542-083C31ACB56F}" srcId="{75AA5219-233B-4781-9A91-91D380611E81}" destId="{E5FA9C63-D296-49BF-A62B-907FC0295275}" srcOrd="2" destOrd="0" parTransId="{D506B3E0-03E2-4FF4-A5AE-E6FF8881CCAF}" sibTransId="{C328D8F8-CEC2-468C-8DB7-18161B28789B}"/>
    <dgm:cxn modelId="{CDA11D7D-F32F-4694-B138-3FAA1E813B30}" srcId="{75AA5219-233B-4781-9A91-91D380611E81}" destId="{DD425C14-1336-4CE7-877B-80F2165A4BAE}" srcOrd="0" destOrd="0" parTransId="{D92798AC-0571-49F2-9E01-984534E12D21}" sibTransId="{28632577-4DC4-41C5-AD97-01C2A1CB10FD}"/>
    <dgm:cxn modelId="{0CE30694-D85A-4386-B8C0-9148733497C6}" type="presOf" srcId="{705F9B51-E0AF-4CF1-B063-385D2B4244DD}" destId="{2038B57F-EF95-4357-B989-9089F49C192A}" srcOrd="0" destOrd="0" presId="urn:microsoft.com/office/officeart/2018/5/layout/IconLeafLabelList"/>
    <dgm:cxn modelId="{1E1FABB3-ED40-494A-8B37-9D9B2E0098BB}" type="presOf" srcId="{DD425C14-1336-4CE7-877B-80F2165A4BAE}" destId="{95ABEC0B-6B4A-4F97-B5C1-54BEF7B3FD43}" srcOrd="0" destOrd="0" presId="urn:microsoft.com/office/officeart/2018/5/layout/IconLeafLabelList"/>
    <dgm:cxn modelId="{5F48E5B3-2799-410D-A044-A3D2D2B45B04}" type="presOf" srcId="{75AA5219-233B-4781-9A91-91D380611E81}" destId="{A6F680DF-0187-4563-8871-2DC60ECF328B}" srcOrd="0" destOrd="0" presId="urn:microsoft.com/office/officeart/2018/5/layout/IconLeafLabelList"/>
    <dgm:cxn modelId="{7C290DF7-6343-42B9-9D0E-A7CF0FB0B640}" srcId="{75AA5219-233B-4781-9A91-91D380611E81}" destId="{705F9B51-E0AF-4CF1-B063-385D2B4244DD}" srcOrd="1" destOrd="0" parTransId="{E7F1867D-D477-404A-8596-893690DE7A51}" sibTransId="{A884B3DC-0393-491B-B07D-01740C11337A}"/>
    <dgm:cxn modelId="{F46A3E4A-A4FF-4E9B-8270-B17CCF5D0F58}" type="presParOf" srcId="{A6F680DF-0187-4563-8871-2DC60ECF328B}" destId="{0FD6977F-9F25-47F5-99AD-04EC9744104B}" srcOrd="0" destOrd="0" presId="urn:microsoft.com/office/officeart/2018/5/layout/IconLeafLabelList"/>
    <dgm:cxn modelId="{400DDC8A-933B-448E-8790-BE1F753B33B8}" type="presParOf" srcId="{0FD6977F-9F25-47F5-99AD-04EC9744104B}" destId="{97DF640F-9DC8-46D7-AAFB-874C44C51626}" srcOrd="0" destOrd="0" presId="urn:microsoft.com/office/officeart/2018/5/layout/IconLeafLabelList"/>
    <dgm:cxn modelId="{D3FEA279-7473-462F-8DBB-26BD20C94E67}" type="presParOf" srcId="{0FD6977F-9F25-47F5-99AD-04EC9744104B}" destId="{785864B7-163F-4F02-B64B-55F46E47F379}" srcOrd="1" destOrd="0" presId="urn:microsoft.com/office/officeart/2018/5/layout/IconLeafLabelList"/>
    <dgm:cxn modelId="{1D8A54B3-D1D4-4208-AE66-F23AA62642A5}" type="presParOf" srcId="{0FD6977F-9F25-47F5-99AD-04EC9744104B}" destId="{12D88798-BABB-4130-AB34-FAAEE5310E0B}" srcOrd="2" destOrd="0" presId="urn:microsoft.com/office/officeart/2018/5/layout/IconLeafLabelList"/>
    <dgm:cxn modelId="{E817B421-667E-404C-872A-41D167D7176C}" type="presParOf" srcId="{0FD6977F-9F25-47F5-99AD-04EC9744104B}" destId="{95ABEC0B-6B4A-4F97-B5C1-54BEF7B3FD43}" srcOrd="3" destOrd="0" presId="urn:microsoft.com/office/officeart/2018/5/layout/IconLeafLabelList"/>
    <dgm:cxn modelId="{9A1E68AB-B545-4FCF-9715-BB49257282A2}" type="presParOf" srcId="{A6F680DF-0187-4563-8871-2DC60ECF328B}" destId="{3CD15356-039D-497B-9292-51CFCEA3116A}" srcOrd="1" destOrd="0" presId="urn:microsoft.com/office/officeart/2018/5/layout/IconLeafLabelList"/>
    <dgm:cxn modelId="{88E104E0-3D42-4B22-B6D2-7F63385859FB}" type="presParOf" srcId="{A6F680DF-0187-4563-8871-2DC60ECF328B}" destId="{558D196E-76C9-4B90-AC68-99E160703197}" srcOrd="2" destOrd="0" presId="urn:microsoft.com/office/officeart/2018/5/layout/IconLeafLabelList"/>
    <dgm:cxn modelId="{6464996E-2D96-40BB-AA87-C851DE12AD6F}" type="presParOf" srcId="{558D196E-76C9-4B90-AC68-99E160703197}" destId="{6B83AFA0-6F21-4E7B-A737-8D594DD05D15}" srcOrd="0" destOrd="0" presId="urn:microsoft.com/office/officeart/2018/5/layout/IconLeafLabelList"/>
    <dgm:cxn modelId="{F50E4BE0-FABE-4EA9-AE2D-C119F26016AE}" type="presParOf" srcId="{558D196E-76C9-4B90-AC68-99E160703197}" destId="{03FE0574-1BE2-45F0-A7AA-2772B7DE7DE0}" srcOrd="1" destOrd="0" presId="urn:microsoft.com/office/officeart/2018/5/layout/IconLeafLabelList"/>
    <dgm:cxn modelId="{A6819DAE-F731-4F04-AF4E-F7BAAAF0D608}" type="presParOf" srcId="{558D196E-76C9-4B90-AC68-99E160703197}" destId="{ACB9F16D-B456-4E0F-89A1-8F67E43E4E82}" srcOrd="2" destOrd="0" presId="urn:microsoft.com/office/officeart/2018/5/layout/IconLeafLabelList"/>
    <dgm:cxn modelId="{8CA62A0A-4B2F-4924-8F81-C1FB0599E0CE}" type="presParOf" srcId="{558D196E-76C9-4B90-AC68-99E160703197}" destId="{2038B57F-EF95-4357-B989-9089F49C192A}" srcOrd="3" destOrd="0" presId="urn:microsoft.com/office/officeart/2018/5/layout/IconLeafLabelList"/>
    <dgm:cxn modelId="{E088BBC4-C64A-4EC4-824C-74B7BC4C7838}" type="presParOf" srcId="{A6F680DF-0187-4563-8871-2DC60ECF328B}" destId="{CE60F1B5-6BA1-4724-873A-412FF2E90E05}" srcOrd="3" destOrd="0" presId="urn:microsoft.com/office/officeart/2018/5/layout/IconLeafLabelList"/>
    <dgm:cxn modelId="{BE33F070-B1B3-4C60-A6B3-755C3AC3223B}" type="presParOf" srcId="{A6F680DF-0187-4563-8871-2DC60ECF328B}" destId="{2EDBC187-D8AD-409D-9370-49CFDAC7AE97}" srcOrd="4" destOrd="0" presId="urn:microsoft.com/office/officeart/2018/5/layout/IconLeafLabelList"/>
    <dgm:cxn modelId="{156B1E3C-5829-4554-9451-C40099D8491D}" type="presParOf" srcId="{2EDBC187-D8AD-409D-9370-49CFDAC7AE97}" destId="{5DD9E7F7-DFC6-4F0D-9F1D-0796B4E7F31C}" srcOrd="0" destOrd="0" presId="urn:microsoft.com/office/officeart/2018/5/layout/IconLeafLabelList"/>
    <dgm:cxn modelId="{043BD78A-04B4-45D2-AF65-340680632A92}" type="presParOf" srcId="{2EDBC187-D8AD-409D-9370-49CFDAC7AE97}" destId="{436AFCF6-36F7-4F4A-8714-6BB2BDAD8991}" srcOrd="1" destOrd="0" presId="urn:microsoft.com/office/officeart/2018/5/layout/IconLeafLabelList"/>
    <dgm:cxn modelId="{A92D1925-3E7B-4F56-98F2-E789757E3E53}" type="presParOf" srcId="{2EDBC187-D8AD-409D-9370-49CFDAC7AE97}" destId="{D6DFE2C1-E412-4F06-A62B-BD5D9571B141}" srcOrd="2" destOrd="0" presId="urn:microsoft.com/office/officeart/2018/5/layout/IconLeafLabelList"/>
    <dgm:cxn modelId="{990CF91B-C42A-41C7-87B1-D9F6EEC10EE9}" type="presParOf" srcId="{2EDBC187-D8AD-409D-9370-49CFDAC7AE97}" destId="{0D5728D3-DB68-4C85-BC8C-47AD29DF5C1C}" srcOrd="3" destOrd="0" presId="urn:microsoft.com/office/officeart/2018/5/layout/IconLeafLabelList"/>
    <dgm:cxn modelId="{F1865651-EAF3-4555-B1DE-530304D1711F}" type="presParOf" srcId="{A6F680DF-0187-4563-8871-2DC60ECF328B}" destId="{2E4262F8-C85D-4F26-8896-82A12CE64A42}" srcOrd="5" destOrd="0" presId="urn:microsoft.com/office/officeart/2018/5/layout/IconLeafLabelList"/>
    <dgm:cxn modelId="{FF4EC7EE-0189-4CA7-92F8-1D5C3C53E245}" type="presParOf" srcId="{A6F680DF-0187-4563-8871-2DC60ECF328B}" destId="{35F5666E-DE6C-4D9D-A25C-A8197EF88D49}" srcOrd="6" destOrd="0" presId="urn:microsoft.com/office/officeart/2018/5/layout/IconLeafLabelList"/>
    <dgm:cxn modelId="{2C0E0EC7-EA7B-4AD0-A59E-CF909C818EB2}" type="presParOf" srcId="{35F5666E-DE6C-4D9D-A25C-A8197EF88D49}" destId="{868354A7-246F-410C-A7D9-B5D0A876AEFC}" srcOrd="0" destOrd="0" presId="urn:microsoft.com/office/officeart/2018/5/layout/IconLeafLabelList"/>
    <dgm:cxn modelId="{AFC347D2-FBE7-4802-B4C1-F1E665A22BCA}" type="presParOf" srcId="{35F5666E-DE6C-4D9D-A25C-A8197EF88D49}" destId="{9C583F17-A853-44F7-BEEA-2C7E4323359E}" srcOrd="1" destOrd="0" presId="urn:microsoft.com/office/officeart/2018/5/layout/IconLeafLabelList"/>
    <dgm:cxn modelId="{37FCB36E-6533-40A5-AAA8-32D3A32E3984}" type="presParOf" srcId="{35F5666E-DE6C-4D9D-A25C-A8197EF88D49}" destId="{1ACFB025-E648-48E3-BF26-BD7EFB52DF47}" srcOrd="2" destOrd="0" presId="urn:microsoft.com/office/officeart/2018/5/layout/IconLeafLabelList"/>
    <dgm:cxn modelId="{E44ADCBC-60D3-4FDE-88B5-C44922691DE7}" type="presParOf" srcId="{35F5666E-DE6C-4D9D-A25C-A8197EF88D49}" destId="{0BEC773B-AAB8-4A08-96ED-9C59C073778F}" srcOrd="3" destOrd="0" presId="urn:microsoft.com/office/officeart/2018/5/layout/IconLeafLabelList"/>
    <dgm:cxn modelId="{EC195E36-F213-4529-A264-9B1739231922}" type="presParOf" srcId="{A6F680DF-0187-4563-8871-2DC60ECF328B}" destId="{CA060491-A4F2-434D-B4B8-66E6DB1D8BB7}" srcOrd="7" destOrd="0" presId="urn:microsoft.com/office/officeart/2018/5/layout/IconLeafLabelList"/>
    <dgm:cxn modelId="{18BBF381-5A8F-4F83-A25B-B2EC6307B35D}" type="presParOf" srcId="{A6F680DF-0187-4563-8871-2DC60ECF328B}" destId="{C61D7BFD-82A0-41FC-B77D-611C7E9934AA}" srcOrd="8" destOrd="0" presId="urn:microsoft.com/office/officeart/2018/5/layout/IconLeafLabelList"/>
    <dgm:cxn modelId="{99DE7BD8-08C7-4064-8DD3-14DF5C92BB07}" type="presParOf" srcId="{C61D7BFD-82A0-41FC-B77D-611C7E9934AA}" destId="{5F7C696E-CFFB-4C02-A7E4-8DD0D198F6A2}" srcOrd="0" destOrd="0" presId="urn:microsoft.com/office/officeart/2018/5/layout/IconLeafLabelList"/>
    <dgm:cxn modelId="{10F9D25A-B23E-45AC-9DCE-00378117F43D}" type="presParOf" srcId="{C61D7BFD-82A0-41FC-B77D-611C7E9934AA}" destId="{48295482-6D0F-494B-A7FD-7496443D6367}" srcOrd="1" destOrd="0" presId="urn:microsoft.com/office/officeart/2018/5/layout/IconLeafLabelList"/>
    <dgm:cxn modelId="{920A731F-4C61-47D9-A2A8-4E1C581C5A53}" type="presParOf" srcId="{C61D7BFD-82A0-41FC-B77D-611C7E9934AA}" destId="{81E351D7-EC8D-43D8-8E02-B6AF411C104C}" srcOrd="2" destOrd="0" presId="urn:microsoft.com/office/officeart/2018/5/layout/IconLeafLabelList"/>
    <dgm:cxn modelId="{7542BB39-2B2B-41B3-9661-D5697DBD1D2E}" type="presParOf" srcId="{C61D7BFD-82A0-41FC-B77D-611C7E9934AA}" destId="{9666C2CD-5AB6-4AB8-98BB-E91D2F45171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AEB95E-369D-4114-A240-12105491B036}" type="doc">
      <dgm:prSet loTypeId="urn:microsoft.com/office/officeart/2016/7/layout/BasicLinearProcessNumbered" loCatId="process" qsTypeId="urn:microsoft.com/office/officeart/2005/8/quickstyle/simple2" qsCatId="simple" csTypeId="urn:microsoft.com/office/officeart/2005/8/colors/accent1_2" csCatId="accent1"/>
      <dgm:spPr/>
      <dgm:t>
        <a:bodyPr/>
        <a:lstStyle/>
        <a:p>
          <a:endParaRPr lang="en-US"/>
        </a:p>
      </dgm:t>
    </dgm:pt>
    <dgm:pt modelId="{2DDAC28E-EC9E-498D-AD81-A0B1A281542A}">
      <dgm:prSet/>
      <dgm:spPr/>
      <dgm:t>
        <a:bodyPr/>
        <a:lstStyle/>
        <a:p>
          <a:r>
            <a:rPr lang="tr-TR" dirty="0"/>
            <a:t>A</a:t>
          </a:r>
          <a:r>
            <a:rPr lang="en-US" dirty="0" err="1"/>
            <a:t>ddresses</a:t>
          </a:r>
          <a:r>
            <a:rPr lang="tr-TR" dirty="0"/>
            <a:t> are converted</a:t>
          </a:r>
          <a:r>
            <a:rPr lang="en-US" dirty="0"/>
            <a:t> into their equivalent latitude and longitude values. </a:t>
          </a:r>
        </a:p>
      </dgm:t>
    </dgm:pt>
    <dgm:pt modelId="{C776DDEA-5CD8-419D-93B9-CD75362AE5C6}" type="parTrans" cxnId="{59F1C4AD-BBAE-43EB-8BA8-E647CB880F3C}">
      <dgm:prSet/>
      <dgm:spPr/>
      <dgm:t>
        <a:bodyPr/>
        <a:lstStyle/>
        <a:p>
          <a:endParaRPr lang="en-US"/>
        </a:p>
      </dgm:t>
    </dgm:pt>
    <dgm:pt modelId="{E82B11B9-EC92-42BC-A4A5-551CF71C263F}" type="sibTrans" cxnId="{59F1C4AD-BBAE-43EB-8BA8-E647CB880F3C}">
      <dgm:prSet phldrT="1"/>
      <dgm:spPr/>
      <dgm:t>
        <a:bodyPr/>
        <a:lstStyle/>
        <a:p>
          <a:r>
            <a:rPr lang="en-US"/>
            <a:t>1</a:t>
          </a:r>
        </a:p>
      </dgm:t>
    </dgm:pt>
    <dgm:pt modelId="{0C8EE9EC-0FD2-4F24-A5E0-BE5492DF30D8}">
      <dgm:prSet/>
      <dgm:spPr/>
      <dgm:t>
        <a:bodyPr/>
        <a:lstStyle/>
        <a:p>
          <a:r>
            <a:rPr lang="en-US" dirty="0"/>
            <a:t>Foursquare API </a:t>
          </a:r>
          <a:r>
            <a:rPr lang="tr-TR" dirty="0"/>
            <a:t>is used </a:t>
          </a:r>
          <a:r>
            <a:rPr lang="en-US" dirty="0"/>
            <a:t>to explore neighborhoods in Manhattan, New York. </a:t>
          </a:r>
        </a:p>
      </dgm:t>
    </dgm:pt>
    <dgm:pt modelId="{D7268354-C553-4539-AA9C-18A6FD5C99F3}" type="parTrans" cxnId="{F99489B0-C7B6-4D1C-86A6-8D69ED21409B}">
      <dgm:prSet/>
      <dgm:spPr/>
      <dgm:t>
        <a:bodyPr/>
        <a:lstStyle/>
        <a:p>
          <a:endParaRPr lang="en-US"/>
        </a:p>
      </dgm:t>
    </dgm:pt>
    <dgm:pt modelId="{65CDE6B4-534B-4D03-B801-DF3D56A11217}" type="sibTrans" cxnId="{F99489B0-C7B6-4D1C-86A6-8D69ED21409B}">
      <dgm:prSet phldrT="2"/>
      <dgm:spPr/>
      <dgm:t>
        <a:bodyPr/>
        <a:lstStyle/>
        <a:p>
          <a:r>
            <a:rPr lang="en-US"/>
            <a:t>2</a:t>
          </a:r>
        </a:p>
      </dgm:t>
    </dgm:pt>
    <dgm:pt modelId="{216DC756-7D6F-4EBA-BF79-7F29BE675F6B}">
      <dgm:prSet/>
      <dgm:spPr/>
      <dgm:t>
        <a:bodyPr/>
        <a:lstStyle/>
        <a:p>
          <a:r>
            <a:rPr lang="en-US" dirty="0"/>
            <a:t>After that, explore function to get pizza places categories in each neighborhood.</a:t>
          </a:r>
        </a:p>
      </dgm:t>
    </dgm:pt>
    <dgm:pt modelId="{14802E42-BA63-4A37-9D27-8796884B9892}" type="parTrans" cxnId="{12C58C51-B1A2-430D-A56B-FA313A548704}">
      <dgm:prSet/>
      <dgm:spPr/>
      <dgm:t>
        <a:bodyPr/>
        <a:lstStyle/>
        <a:p>
          <a:endParaRPr lang="en-US"/>
        </a:p>
      </dgm:t>
    </dgm:pt>
    <dgm:pt modelId="{F15DE19E-5862-4069-A640-4DDCFC444A5D}" type="sibTrans" cxnId="{12C58C51-B1A2-430D-A56B-FA313A548704}">
      <dgm:prSet phldrT="3"/>
      <dgm:spPr/>
      <dgm:t>
        <a:bodyPr/>
        <a:lstStyle/>
        <a:p>
          <a:r>
            <a:rPr lang="en-US"/>
            <a:t>3</a:t>
          </a:r>
        </a:p>
      </dgm:t>
    </dgm:pt>
    <dgm:pt modelId="{45D04676-7B4A-434C-8CC2-634E1708FCAC}" type="pres">
      <dgm:prSet presAssocID="{3EAEB95E-369D-4114-A240-12105491B036}" presName="Name0" presStyleCnt="0">
        <dgm:presLayoutVars>
          <dgm:animLvl val="lvl"/>
          <dgm:resizeHandles val="exact"/>
        </dgm:presLayoutVars>
      </dgm:prSet>
      <dgm:spPr/>
    </dgm:pt>
    <dgm:pt modelId="{AD07B469-248D-436D-ABA8-76764BC7B44A}" type="pres">
      <dgm:prSet presAssocID="{2DDAC28E-EC9E-498D-AD81-A0B1A281542A}" presName="compositeNode" presStyleCnt="0">
        <dgm:presLayoutVars>
          <dgm:bulletEnabled val="1"/>
        </dgm:presLayoutVars>
      </dgm:prSet>
      <dgm:spPr/>
    </dgm:pt>
    <dgm:pt modelId="{025E95CC-55B6-412F-AD40-9E925229B3EA}" type="pres">
      <dgm:prSet presAssocID="{2DDAC28E-EC9E-498D-AD81-A0B1A281542A}" presName="bgRect" presStyleLbl="bgAccFollowNode1" presStyleIdx="0" presStyleCnt="3"/>
      <dgm:spPr/>
    </dgm:pt>
    <dgm:pt modelId="{D9694F10-CD2F-4D31-8BF4-4B8FB1A3CF5D}" type="pres">
      <dgm:prSet presAssocID="{E82B11B9-EC92-42BC-A4A5-551CF71C263F}" presName="sibTransNodeCircle" presStyleLbl="alignNode1" presStyleIdx="0" presStyleCnt="6">
        <dgm:presLayoutVars>
          <dgm:chMax val="0"/>
          <dgm:bulletEnabled/>
        </dgm:presLayoutVars>
      </dgm:prSet>
      <dgm:spPr/>
    </dgm:pt>
    <dgm:pt modelId="{87A3080C-F982-4F01-9F39-5975944436D1}" type="pres">
      <dgm:prSet presAssocID="{2DDAC28E-EC9E-498D-AD81-A0B1A281542A}" presName="bottomLine" presStyleLbl="alignNode1" presStyleIdx="1" presStyleCnt="6">
        <dgm:presLayoutVars/>
      </dgm:prSet>
      <dgm:spPr/>
    </dgm:pt>
    <dgm:pt modelId="{DC9EE210-00A8-4DC5-BFCE-F7E0822202F7}" type="pres">
      <dgm:prSet presAssocID="{2DDAC28E-EC9E-498D-AD81-A0B1A281542A}" presName="nodeText" presStyleLbl="bgAccFollowNode1" presStyleIdx="0" presStyleCnt="3">
        <dgm:presLayoutVars>
          <dgm:bulletEnabled val="1"/>
        </dgm:presLayoutVars>
      </dgm:prSet>
      <dgm:spPr/>
    </dgm:pt>
    <dgm:pt modelId="{0F05B33B-C85A-4E7C-BBE7-D97859770A19}" type="pres">
      <dgm:prSet presAssocID="{E82B11B9-EC92-42BC-A4A5-551CF71C263F}" presName="sibTrans" presStyleCnt="0"/>
      <dgm:spPr/>
    </dgm:pt>
    <dgm:pt modelId="{19259C4A-2BB7-4CB4-A76C-8F26A2BF7B20}" type="pres">
      <dgm:prSet presAssocID="{0C8EE9EC-0FD2-4F24-A5E0-BE5492DF30D8}" presName="compositeNode" presStyleCnt="0">
        <dgm:presLayoutVars>
          <dgm:bulletEnabled val="1"/>
        </dgm:presLayoutVars>
      </dgm:prSet>
      <dgm:spPr/>
    </dgm:pt>
    <dgm:pt modelId="{D42DFB40-468C-47FB-A0C8-0FA69C8A067F}" type="pres">
      <dgm:prSet presAssocID="{0C8EE9EC-0FD2-4F24-A5E0-BE5492DF30D8}" presName="bgRect" presStyleLbl="bgAccFollowNode1" presStyleIdx="1" presStyleCnt="3"/>
      <dgm:spPr/>
    </dgm:pt>
    <dgm:pt modelId="{FAA097CA-CEAD-4F51-BD60-145D21ED018B}" type="pres">
      <dgm:prSet presAssocID="{65CDE6B4-534B-4D03-B801-DF3D56A11217}" presName="sibTransNodeCircle" presStyleLbl="alignNode1" presStyleIdx="2" presStyleCnt="6">
        <dgm:presLayoutVars>
          <dgm:chMax val="0"/>
          <dgm:bulletEnabled/>
        </dgm:presLayoutVars>
      </dgm:prSet>
      <dgm:spPr/>
    </dgm:pt>
    <dgm:pt modelId="{F1AFFE54-B21C-47F2-BB46-56F114BB7C1F}" type="pres">
      <dgm:prSet presAssocID="{0C8EE9EC-0FD2-4F24-A5E0-BE5492DF30D8}" presName="bottomLine" presStyleLbl="alignNode1" presStyleIdx="3" presStyleCnt="6">
        <dgm:presLayoutVars/>
      </dgm:prSet>
      <dgm:spPr/>
    </dgm:pt>
    <dgm:pt modelId="{C6246687-4BCB-480F-834C-79FACD27F8DF}" type="pres">
      <dgm:prSet presAssocID="{0C8EE9EC-0FD2-4F24-A5E0-BE5492DF30D8}" presName="nodeText" presStyleLbl="bgAccFollowNode1" presStyleIdx="1" presStyleCnt="3">
        <dgm:presLayoutVars>
          <dgm:bulletEnabled val="1"/>
        </dgm:presLayoutVars>
      </dgm:prSet>
      <dgm:spPr/>
    </dgm:pt>
    <dgm:pt modelId="{2B15D129-5CA0-44A0-BDA4-A16F9A0F93D4}" type="pres">
      <dgm:prSet presAssocID="{65CDE6B4-534B-4D03-B801-DF3D56A11217}" presName="sibTrans" presStyleCnt="0"/>
      <dgm:spPr/>
    </dgm:pt>
    <dgm:pt modelId="{FD3D6E15-22A4-43C2-956D-16451C79C216}" type="pres">
      <dgm:prSet presAssocID="{216DC756-7D6F-4EBA-BF79-7F29BE675F6B}" presName="compositeNode" presStyleCnt="0">
        <dgm:presLayoutVars>
          <dgm:bulletEnabled val="1"/>
        </dgm:presLayoutVars>
      </dgm:prSet>
      <dgm:spPr/>
    </dgm:pt>
    <dgm:pt modelId="{A6D660BF-5E06-488A-984D-C6392F069BC4}" type="pres">
      <dgm:prSet presAssocID="{216DC756-7D6F-4EBA-BF79-7F29BE675F6B}" presName="bgRect" presStyleLbl="bgAccFollowNode1" presStyleIdx="2" presStyleCnt="3"/>
      <dgm:spPr/>
    </dgm:pt>
    <dgm:pt modelId="{2F6B2BC8-DA82-46A6-9784-C77A058A3308}" type="pres">
      <dgm:prSet presAssocID="{F15DE19E-5862-4069-A640-4DDCFC444A5D}" presName="sibTransNodeCircle" presStyleLbl="alignNode1" presStyleIdx="4" presStyleCnt="6">
        <dgm:presLayoutVars>
          <dgm:chMax val="0"/>
          <dgm:bulletEnabled/>
        </dgm:presLayoutVars>
      </dgm:prSet>
      <dgm:spPr/>
    </dgm:pt>
    <dgm:pt modelId="{E5C57837-A0CA-4724-86A1-806667249DF6}" type="pres">
      <dgm:prSet presAssocID="{216DC756-7D6F-4EBA-BF79-7F29BE675F6B}" presName="bottomLine" presStyleLbl="alignNode1" presStyleIdx="5" presStyleCnt="6">
        <dgm:presLayoutVars/>
      </dgm:prSet>
      <dgm:spPr/>
    </dgm:pt>
    <dgm:pt modelId="{0687A8E8-0FC8-46AC-B462-A9542686C1AC}" type="pres">
      <dgm:prSet presAssocID="{216DC756-7D6F-4EBA-BF79-7F29BE675F6B}" presName="nodeText" presStyleLbl="bgAccFollowNode1" presStyleIdx="2" presStyleCnt="3">
        <dgm:presLayoutVars>
          <dgm:bulletEnabled val="1"/>
        </dgm:presLayoutVars>
      </dgm:prSet>
      <dgm:spPr/>
    </dgm:pt>
  </dgm:ptLst>
  <dgm:cxnLst>
    <dgm:cxn modelId="{90D90110-1EE9-49B8-9DFC-83B3A7200A7B}" type="presOf" srcId="{2DDAC28E-EC9E-498D-AD81-A0B1A281542A}" destId="{025E95CC-55B6-412F-AD40-9E925229B3EA}" srcOrd="0" destOrd="0" presId="urn:microsoft.com/office/officeart/2016/7/layout/BasicLinearProcessNumbered"/>
    <dgm:cxn modelId="{F11D3328-96FC-4F7F-9D99-994C18AE53E8}" type="presOf" srcId="{216DC756-7D6F-4EBA-BF79-7F29BE675F6B}" destId="{A6D660BF-5E06-488A-984D-C6392F069BC4}" srcOrd="0" destOrd="0" presId="urn:microsoft.com/office/officeart/2016/7/layout/BasicLinearProcessNumbered"/>
    <dgm:cxn modelId="{A7728E3F-F029-45DC-B977-188CF0DB53A5}" type="presOf" srcId="{2DDAC28E-EC9E-498D-AD81-A0B1A281542A}" destId="{DC9EE210-00A8-4DC5-BFCE-F7E0822202F7}" srcOrd="1" destOrd="0" presId="urn:microsoft.com/office/officeart/2016/7/layout/BasicLinearProcessNumbered"/>
    <dgm:cxn modelId="{4EFA635B-2D00-4069-98B3-079373A162D7}" type="presOf" srcId="{216DC756-7D6F-4EBA-BF79-7F29BE675F6B}" destId="{0687A8E8-0FC8-46AC-B462-A9542686C1AC}" srcOrd="1" destOrd="0" presId="urn:microsoft.com/office/officeart/2016/7/layout/BasicLinearProcessNumbered"/>
    <dgm:cxn modelId="{4492B960-F32D-4910-8AD0-95A627D43BBA}" type="presOf" srcId="{E82B11B9-EC92-42BC-A4A5-551CF71C263F}" destId="{D9694F10-CD2F-4D31-8BF4-4B8FB1A3CF5D}" srcOrd="0" destOrd="0" presId="urn:microsoft.com/office/officeart/2016/7/layout/BasicLinearProcessNumbered"/>
    <dgm:cxn modelId="{12C58C51-B1A2-430D-A56B-FA313A548704}" srcId="{3EAEB95E-369D-4114-A240-12105491B036}" destId="{216DC756-7D6F-4EBA-BF79-7F29BE675F6B}" srcOrd="2" destOrd="0" parTransId="{14802E42-BA63-4A37-9D27-8796884B9892}" sibTransId="{F15DE19E-5862-4069-A640-4DDCFC444A5D}"/>
    <dgm:cxn modelId="{4657E771-3786-43BC-BC37-9DE8F40E3E1C}" type="presOf" srcId="{3EAEB95E-369D-4114-A240-12105491B036}" destId="{45D04676-7B4A-434C-8CC2-634E1708FCAC}" srcOrd="0" destOrd="0" presId="urn:microsoft.com/office/officeart/2016/7/layout/BasicLinearProcessNumbered"/>
    <dgm:cxn modelId="{4FCBE37B-4761-4FF4-AA53-E55579D662CD}" type="presOf" srcId="{65CDE6B4-534B-4D03-B801-DF3D56A11217}" destId="{FAA097CA-CEAD-4F51-BD60-145D21ED018B}" srcOrd="0" destOrd="0" presId="urn:microsoft.com/office/officeart/2016/7/layout/BasicLinearProcessNumbered"/>
    <dgm:cxn modelId="{8265D98A-A504-4AA6-9115-32B5F7F99B29}" type="presOf" srcId="{F15DE19E-5862-4069-A640-4DDCFC444A5D}" destId="{2F6B2BC8-DA82-46A6-9784-C77A058A3308}" srcOrd="0" destOrd="0" presId="urn:microsoft.com/office/officeart/2016/7/layout/BasicLinearProcessNumbered"/>
    <dgm:cxn modelId="{56EE3491-A57D-4397-A527-0A651B59C2A1}" type="presOf" srcId="{0C8EE9EC-0FD2-4F24-A5E0-BE5492DF30D8}" destId="{D42DFB40-468C-47FB-A0C8-0FA69C8A067F}" srcOrd="0" destOrd="0" presId="urn:microsoft.com/office/officeart/2016/7/layout/BasicLinearProcessNumbered"/>
    <dgm:cxn modelId="{59F1C4AD-BBAE-43EB-8BA8-E647CB880F3C}" srcId="{3EAEB95E-369D-4114-A240-12105491B036}" destId="{2DDAC28E-EC9E-498D-AD81-A0B1A281542A}" srcOrd="0" destOrd="0" parTransId="{C776DDEA-5CD8-419D-93B9-CD75362AE5C6}" sibTransId="{E82B11B9-EC92-42BC-A4A5-551CF71C263F}"/>
    <dgm:cxn modelId="{F99489B0-C7B6-4D1C-86A6-8D69ED21409B}" srcId="{3EAEB95E-369D-4114-A240-12105491B036}" destId="{0C8EE9EC-0FD2-4F24-A5E0-BE5492DF30D8}" srcOrd="1" destOrd="0" parTransId="{D7268354-C553-4539-AA9C-18A6FD5C99F3}" sibTransId="{65CDE6B4-534B-4D03-B801-DF3D56A11217}"/>
    <dgm:cxn modelId="{FC5993FC-CA4C-47A2-A1E3-52D3B52EC7C8}" type="presOf" srcId="{0C8EE9EC-0FD2-4F24-A5E0-BE5492DF30D8}" destId="{C6246687-4BCB-480F-834C-79FACD27F8DF}" srcOrd="1" destOrd="0" presId="urn:microsoft.com/office/officeart/2016/7/layout/BasicLinearProcessNumbered"/>
    <dgm:cxn modelId="{85E3921F-FBFD-401A-A288-0827ED95C589}" type="presParOf" srcId="{45D04676-7B4A-434C-8CC2-634E1708FCAC}" destId="{AD07B469-248D-436D-ABA8-76764BC7B44A}" srcOrd="0" destOrd="0" presId="urn:microsoft.com/office/officeart/2016/7/layout/BasicLinearProcessNumbered"/>
    <dgm:cxn modelId="{4C3414F0-C875-4A39-83E6-4440948F9B9F}" type="presParOf" srcId="{AD07B469-248D-436D-ABA8-76764BC7B44A}" destId="{025E95CC-55B6-412F-AD40-9E925229B3EA}" srcOrd="0" destOrd="0" presId="urn:microsoft.com/office/officeart/2016/7/layout/BasicLinearProcessNumbered"/>
    <dgm:cxn modelId="{0FCB3AA7-763D-4BDD-84D1-B62718AB37DC}" type="presParOf" srcId="{AD07B469-248D-436D-ABA8-76764BC7B44A}" destId="{D9694F10-CD2F-4D31-8BF4-4B8FB1A3CF5D}" srcOrd="1" destOrd="0" presId="urn:microsoft.com/office/officeart/2016/7/layout/BasicLinearProcessNumbered"/>
    <dgm:cxn modelId="{CB4F6236-9286-4047-BEA4-1AE84617EAE0}" type="presParOf" srcId="{AD07B469-248D-436D-ABA8-76764BC7B44A}" destId="{87A3080C-F982-4F01-9F39-5975944436D1}" srcOrd="2" destOrd="0" presId="urn:microsoft.com/office/officeart/2016/7/layout/BasicLinearProcessNumbered"/>
    <dgm:cxn modelId="{552C7AE2-BFE2-427B-A109-281328F7FAE9}" type="presParOf" srcId="{AD07B469-248D-436D-ABA8-76764BC7B44A}" destId="{DC9EE210-00A8-4DC5-BFCE-F7E0822202F7}" srcOrd="3" destOrd="0" presId="urn:microsoft.com/office/officeart/2016/7/layout/BasicLinearProcessNumbered"/>
    <dgm:cxn modelId="{BF70F5D9-51A1-44E3-91BF-314107E9E8C3}" type="presParOf" srcId="{45D04676-7B4A-434C-8CC2-634E1708FCAC}" destId="{0F05B33B-C85A-4E7C-BBE7-D97859770A19}" srcOrd="1" destOrd="0" presId="urn:microsoft.com/office/officeart/2016/7/layout/BasicLinearProcessNumbered"/>
    <dgm:cxn modelId="{EF314FFF-8F5B-4B7D-9167-D70E87A52338}" type="presParOf" srcId="{45D04676-7B4A-434C-8CC2-634E1708FCAC}" destId="{19259C4A-2BB7-4CB4-A76C-8F26A2BF7B20}" srcOrd="2" destOrd="0" presId="urn:microsoft.com/office/officeart/2016/7/layout/BasicLinearProcessNumbered"/>
    <dgm:cxn modelId="{F1AFA99E-6035-468C-A2D5-0808ADBD51C2}" type="presParOf" srcId="{19259C4A-2BB7-4CB4-A76C-8F26A2BF7B20}" destId="{D42DFB40-468C-47FB-A0C8-0FA69C8A067F}" srcOrd="0" destOrd="0" presId="urn:microsoft.com/office/officeart/2016/7/layout/BasicLinearProcessNumbered"/>
    <dgm:cxn modelId="{91E8F14F-6376-48A0-8E4D-4E801C742D20}" type="presParOf" srcId="{19259C4A-2BB7-4CB4-A76C-8F26A2BF7B20}" destId="{FAA097CA-CEAD-4F51-BD60-145D21ED018B}" srcOrd="1" destOrd="0" presId="urn:microsoft.com/office/officeart/2016/7/layout/BasicLinearProcessNumbered"/>
    <dgm:cxn modelId="{198416CE-B53A-4670-B6D5-DF712E616596}" type="presParOf" srcId="{19259C4A-2BB7-4CB4-A76C-8F26A2BF7B20}" destId="{F1AFFE54-B21C-47F2-BB46-56F114BB7C1F}" srcOrd="2" destOrd="0" presId="urn:microsoft.com/office/officeart/2016/7/layout/BasicLinearProcessNumbered"/>
    <dgm:cxn modelId="{323504E3-9D21-4DE8-A0CA-9A025625B28C}" type="presParOf" srcId="{19259C4A-2BB7-4CB4-A76C-8F26A2BF7B20}" destId="{C6246687-4BCB-480F-834C-79FACD27F8DF}" srcOrd="3" destOrd="0" presId="urn:microsoft.com/office/officeart/2016/7/layout/BasicLinearProcessNumbered"/>
    <dgm:cxn modelId="{8AEEBAD4-9CE3-462E-B8C3-D57E5E3991CD}" type="presParOf" srcId="{45D04676-7B4A-434C-8CC2-634E1708FCAC}" destId="{2B15D129-5CA0-44A0-BDA4-A16F9A0F93D4}" srcOrd="3" destOrd="0" presId="urn:microsoft.com/office/officeart/2016/7/layout/BasicLinearProcessNumbered"/>
    <dgm:cxn modelId="{524925E5-5AF4-42DB-AD32-D0D5FDF5301F}" type="presParOf" srcId="{45D04676-7B4A-434C-8CC2-634E1708FCAC}" destId="{FD3D6E15-22A4-43C2-956D-16451C79C216}" srcOrd="4" destOrd="0" presId="urn:microsoft.com/office/officeart/2016/7/layout/BasicLinearProcessNumbered"/>
    <dgm:cxn modelId="{80DB95DA-F7A4-402F-A2E8-4C2107129D35}" type="presParOf" srcId="{FD3D6E15-22A4-43C2-956D-16451C79C216}" destId="{A6D660BF-5E06-488A-984D-C6392F069BC4}" srcOrd="0" destOrd="0" presId="urn:microsoft.com/office/officeart/2016/7/layout/BasicLinearProcessNumbered"/>
    <dgm:cxn modelId="{759B460A-6040-4B94-A9C6-09D3133F7347}" type="presParOf" srcId="{FD3D6E15-22A4-43C2-956D-16451C79C216}" destId="{2F6B2BC8-DA82-46A6-9784-C77A058A3308}" srcOrd="1" destOrd="0" presId="urn:microsoft.com/office/officeart/2016/7/layout/BasicLinearProcessNumbered"/>
    <dgm:cxn modelId="{52BAED9C-3C26-4EA4-A9A8-9603869B94D4}" type="presParOf" srcId="{FD3D6E15-22A4-43C2-956D-16451C79C216}" destId="{E5C57837-A0CA-4724-86A1-806667249DF6}" srcOrd="2" destOrd="0" presId="urn:microsoft.com/office/officeart/2016/7/layout/BasicLinearProcessNumbered"/>
    <dgm:cxn modelId="{3B50A646-FDF2-4A41-A835-C0F5AE26F721}" type="presParOf" srcId="{FD3D6E15-22A4-43C2-956D-16451C79C216}" destId="{0687A8E8-0FC8-46AC-B462-A9542686C1A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640F-9DC8-46D7-AAFB-874C44C51626}">
      <dsp:nvSpPr>
        <dsp:cNvPr id="0" name=""/>
        <dsp:cNvSpPr/>
      </dsp:nvSpPr>
      <dsp:spPr>
        <a:xfrm>
          <a:off x="510803" y="340636"/>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864B7-163F-4F02-B64B-55F46E47F379}">
      <dsp:nvSpPr>
        <dsp:cNvPr id="0" name=""/>
        <dsp:cNvSpPr/>
      </dsp:nvSpPr>
      <dsp:spPr>
        <a:xfrm>
          <a:off x="744803" y="57463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ABEC0B-6B4A-4F97-B5C1-54BEF7B3FD43}">
      <dsp:nvSpPr>
        <dsp:cNvPr id="0" name=""/>
        <dsp:cNvSpPr/>
      </dsp:nvSpPr>
      <dsp:spPr>
        <a:xfrm>
          <a:off x="159803" y="1780636"/>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latin typeface="+mj-lt"/>
            </a:rPr>
            <a:t>To identify the characteristics of our competitors' venues in </a:t>
          </a:r>
          <a:r>
            <a:rPr lang="tr-TR" sz="1100" kern="1200" cap="none" dirty="0">
              <a:latin typeface="+mj-lt"/>
            </a:rPr>
            <a:t>manhattan</a:t>
          </a:r>
          <a:r>
            <a:rPr lang="en-US" sz="1100" kern="1200" cap="none" dirty="0">
              <a:latin typeface="+mj-lt"/>
            </a:rPr>
            <a:t>, we would first need to find out the number of </a:t>
          </a:r>
          <a:r>
            <a:rPr lang="es-ES" sz="1100" kern="1200" cap="none" dirty="0">
              <a:latin typeface="+mj-lt"/>
            </a:rPr>
            <a:t>pizza places</a:t>
          </a:r>
          <a:r>
            <a:rPr lang="tr-TR" sz="1100" kern="1200" cap="none" dirty="0">
              <a:latin typeface="+mj-lt"/>
            </a:rPr>
            <a:t> in manhattan </a:t>
          </a:r>
          <a:r>
            <a:rPr lang="en-US" sz="1100" kern="1200" cap="none" dirty="0">
              <a:latin typeface="+mj-lt"/>
            </a:rPr>
            <a:t>currently and their location.</a:t>
          </a:r>
        </a:p>
      </dsp:txBody>
      <dsp:txXfrm>
        <a:off x="159803" y="1780636"/>
        <a:ext cx="1800000" cy="922500"/>
      </dsp:txXfrm>
    </dsp:sp>
    <dsp:sp modelId="{6B83AFA0-6F21-4E7B-A737-8D594DD05D15}">
      <dsp:nvSpPr>
        <dsp:cNvPr id="0" name=""/>
        <dsp:cNvSpPr/>
      </dsp:nvSpPr>
      <dsp:spPr>
        <a:xfrm>
          <a:off x="2625803" y="340636"/>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E0574-1BE2-45F0-A7AA-2772B7DE7DE0}">
      <dsp:nvSpPr>
        <dsp:cNvPr id="0" name=""/>
        <dsp:cNvSpPr/>
      </dsp:nvSpPr>
      <dsp:spPr>
        <a:xfrm>
          <a:off x="2859803" y="57463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8B57F-EF95-4357-B989-9089F49C192A}">
      <dsp:nvSpPr>
        <dsp:cNvPr id="0" name=""/>
        <dsp:cNvSpPr/>
      </dsp:nvSpPr>
      <dsp:spPr>
        <a:xfrm>
          <a:off x="2274803" y="1780636"/>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latin typeface="+mj-lt"/>
            </a:rPr>
            <a:t>We then used google map API to find their geographic coordinates based on their postal code addresses.</a:t>
          </a:r>
        </a:p>
      </dsp:txBody>
      <dsp:txXfrm>
        <a:off x="2274803" y="1780636"/>
        <a:ext cx="1800000" cy="922500"/>
      </dsp:txXfrm>
    </dsp:sp>
    <dsp:sp modelId="{5DD9E7F7-DFC6-4F0D-9F1D-0796B4E7F31C}">
      <dsp:nvSpPr>
        <dsp:cNvPr id="0" name=""/>
        <dsp:cNvSpPr/>
      </dsp:nvSpPr>
      <dsp:spPr>
        <a:xfrm>
          <a:off x="4740803" y="340636"/>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AFCF6-36F7-4F4A-8714-6BB2BDAD8991}">
      <dsp:nvSpPr>
        <dsp:cNvPr id="0" name=""/>
        <dsp:cNvSpPr/>
      </dsp:nvSpPr>
      <dsp:spPr>
        <a:xfrm>
          <a:off x="4974803" y="57463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5728D3-DB68-4C85-BC8C-47AD29DF5C1C}">
      <dsp:nvSpPr>
        <dsp:cNvPr id="0" name=""/>
        <dsp:cNvSpPr/>
      </dsp:nvSpPr>
      <dsp:spPr>
        <a:xfrm>
          <a:off x="4389803" y="1780636"/>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latin typeface="+mj-lt"/>
            </a:rPr>
            <a:t>New </a:t>
          </a:r>
          <a:r>
            <a:rPr lang="en-US" sz="1100" kern="1200" cap="none" dirty="0" err="1">
              <a:latin typeface="+mj-lt"/>
            </a:rPr>
            <a:t>york</a:t>
          </a:r>
          <a:r>
            <a:rPr lang="en-US" sz="1100" kern="1200" cap="none" dirty="0">
              <a:latin typeface="+mj-lt"/>
            </a:rPr>
            <a:t> data luckily exists for free on the web. Feel free to try to find this dataset on your own, but here is the link to the dataset: </a:t>
          </a:r>
          <a:r>
            <a:rPr lang="en-US" sz="1100" u="sng" kern="1200" cap="none" dirty="0">
              <a:latin typeface="+mj-lt"/>
              <a:hlinkClick xmlns:r="http://schemas.openxmlformats.org/officeDocument/2006/relationships" r:id="rId7"/>
            </a:rPr>
            <a:t>https://geo.Nyu.Edu/catalog/nyu_2451_34572</a:t>
          </a:r>
          <a:endParaRPr lang="en-US" sz="1100" kern="1200" cap="none" dirty="0">
            <a:latin typeface="+mj-lt"/>
          </a:endParaRPr>
        </a:p>
      </dsp:txBody>
      <dsp:txXfrm>
        <a:off x="4389803" y="1780636"/>
        <a:ext cx="1800000" cy="922500"/>
      </dsp:txXfrm>
    </dsp:sp>
    <dsp:sp modelId="{868354A7-246F-410C-A7D9-B5D0A876AEFC}">
      <dsp:nvSpPr>
        <dsp:cNvPr id="0" name=""/>
        <dsp:cNvSpPr/>
      </dsp:nvSpPr>
      <dsp:spPr>
        <a:xfrm>
          <a:off x="6855803" y="340636"/>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83F17-A853-44F7-BEEA-2C7E4323359E}">
      <dsp:nvSpPr>
        <dsp:cNvPr id="0" name=""/>
        <dsp:cNvSpPr/>
      </dsp:nvSpPr>
      <dsp:spPr>
        <a:xfrm>
          <a:off x="7089803" y="574636"/>
          <a:ext cx="630000" cy="63000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C773B-AAB8-4A08-96ED-9C59C073778F}">
      <dsp:nvSpPr>
        <dsp:cNvPr id="0" name=""/>
        <dsp:cNvSpPr/>
      </dsp:nvSpPr>
      <dsp:spPr>
        <a:xfrm>
          <a:off x="6504803" y="1780636"/>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latin typeface="+mj-lt"/>
            </a:rPr>
            <a:t>I downloaded the files and placed it on the server</a:t>
          </a:r>
        </a:p>
      </dsp:txBody>
      <dsp:txXfrm>
        <a:off x="6504803" y="1780636"/>
        <a:ext cx="1800000" cy="922500"/>
      </dsp:txXfrm>
    </dsp:sp>
    <dsp:sp modelId="{5F7C696E-CFFB-4C02-A7E4-8DD0D198F6A2}">
      <dsp:nvSpPr>
        <dsp:cNvPr id="0" name=""/>
        <dsp:cNvSpPr/>
      </dsp:nvSpPr>
      <dsp:spPr>
        <a:xfrm>
          <a:off x="8970803" y="340636"/>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95482-6D0F-494B-A7FD-7496443D6367}">
      <dsp:nvSpPr>
        <dsp:cNvPr id="0" name=""/>
        <dsp:cNvSpPr/>
      </dsp:nvSpPr>
      <dsp:spPr>
        <a:xfrm>
          <a:off x="9204803" y="574636"/>
          <a:ext cx="630000" cy="63000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66C2CD-5AB6-4AB8-98BB-E91D2F451718}">
      <dsp:nvSpPr>
        <dsp:cNvPr id="0" name=""/>
        <dsp:cNvSpPr/>
      </dsp:nvSpPr>
      <dsp:spPr>
        <a:xfrm>
          <a:off x="8619803" y="1780636"/>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cap="none" dirty="0">
              <a:latin typeface="+mj-lt"/>
            </a:rPr>
            <a:t>Also I took pizza places venues categories from foursquare </a:t>
          </a:r>
          <a:r>
            <a:rPr lang="es-PA" sz="1100" kern="1200" cap="none" dirty="0">
              <a:latin typeface="+mj-lt"/>
            </a:rPr>
            <a:t>4bf58dd8d48988d1ca941735</a:t>
          </a:r>
          <a:endParaRPr lang="en-US" sz="1100" kern="1200" cap="none" dirty="0">
            <a:latin typeface="+mj-lt"/>
          </a:endParaRPr>
        </a:p>
      </dsp:txBody>
      <dsp:txXfrm>
        <a:off x="8619803" y="1780636"/>
        <a:ext cx="1800000" cy="92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95CC-55B6-412F-AD40-9E925229B3EA}">
      <dsp:nvSpPr>
        <dsp:cNvPr id="0" name=""/>
        <dsp:cNvSpPr/>
      </dsp:nvSpPr>
      <dsp:spPr>
        <a:xfrm>
          <a:off x="0" y="0"/>
          <a:ext cx="3109515" cy="316759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30" tIns="330200" rIns="242430" bIns="330200" numCol="1" spcCol="1270" anchor="t" anchorCtr="0">
          <a:noAutofit/>
        </a:bodyPr>
        <a:lstStyle/>
        <a:p>
          <a:pPr marL="0" lvl="0" indent="0" algn="l" defTabSz="933450">
            <a:lnSpc>
              <a:spcPct val="90000"/>
            </a:lnSpc>
            <a:spcBef>
              <a:spcPct val="0"/>
            </a:spcBef>
            <a:spcAft>
              <a:spcPct val="35000"/>
            </a:spcAft>
            <a:buNone/>
          </a:pPr>
          <a:r>
            <a:rPr lang="tr-TR" sz="2100" kern="1200" dirty="0"/>
            <a:t>A</a:t>
          </a:r>
          <a:r>
            <a:rPr lang="en-US" sz="2100" kern="1200" dirty="0" err="1"/>
            <a:t>ddresses</a:t>
          </a:r>
          <a:r>
            <a:rPr lang="tr-TR" sz="2100" kern="1200" dirty="0"/>
            <a:t> are converted</a:t>
          </a:r>
          <a:r>
            <a:rPr lang="en-US" sz="2100" kern="1200" dirty="0"/>
            <a:t> into their equivalent latitude and longitude values. </a:t>
          </a:r>
        </a:p>
      </dsp:txBody>
      <dsp:txXfrm>
        <a:off x="0" y="1203686"/>
        <a:ext cx="3109515" cy="1900557"/>
      </dsp:txXfrm>
    </dsp:sp>
    <dsp:sp modelId="{D9694F10-CD2F-4D31-8BF4-4B8FB1A3CF5D}">
      <dsp:nvSpPr>
        <dsp:cNvPr id="0" name=""/>
        <dsp:cNvSpPr/>
      </dsp:nvSpPr>
      <dsp:spPr>
        <a:xfrm>
          <a:off x="1079618" y="316759"/>
          <a:ext cx="950278" cy="950278"/>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4087" tIns="12700" rIns="7408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18783" y="455924"/>
        <a:ext cx="671948" cy="671948"/>
      </dsp:txXfrm>
    </dsp:sp>
    <dsp:sp modelId="{87A3080C-F982-4F01-9F39-5975944436D1}">
      <dsp:nvSpPr>
        <dsp:cNvPr id="0" name=""/>
        <dsp:cNvSpPr/>
      </dsp:nvSpPr>
      <dsp:spPr>
        <a:xfrm>
          <a:off x="0" y="3167523"/>
          <a:ext cx="310951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42DFB40-468C-47FB-A0C8-0FA69C8A067F}">
      <dsp:nvSpPr>
        <dsp:cNvPr id="0" name=""/>
        <dsp:cNvSpPr/>
      </dsp:nvSpPr>
      <dsp:spPr>
        <a:xfrm>
          <a:off x="3420467" y="0"/>
          <a:ext cx="3109515" cy="316759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30" tIns="330200" rIns="242430" bIns="330200" numCol="1" spcCol="1270" anchor="t" anchorCtr="0">
          <a:noAutofit/>
        </a:bodyPr>
        <a:lstStyle/>
        <a:p>
          <a:pPr marL="0" lvl="0" indent="0" algn="l" defTabSz="933450">
            <a:lnSpc>
              <a:spcPct val="90000"/>
            </a:lnSpc>
            <a:spcBef>
              <a:spcPct val="0"/>
            </a:spcBef>
            <a:spcAft>
              <a:spcPct val="35000"/>
            </a:spcAft>
            <a:buNone/>
          </a:pPr>
          <a:r>
            <a:rPr lang="en-US" sz="2100" kern="1200" dirty="0"/>
            <a:t>Foursquare API </a:t>
          </a:r>
          <a:r>
            <a:rPr lang="tr-TR" sz="2100" kern="1200" dirty="0"/>
            <a:t>is used </a:t>
          </a:r>
          <a:r>
            <a:rPr lang="en-US" sz="2100" kern="1200" dirty="0"/>
            <a:t>to explore neighborhoods in Manhattan, New York. </a:t>
          </a:r>
        </a:p>
      </dsp:txBody>
      <dsp:txXfrm>
        <a:off x="3420467" y="1203686"/>
        <a:ext cx="3109515" cy="1900557"/>
      </dsp:txXfrm>
    </dsp:sp>
    <dsp:sp modelId="{FAA097CA-CEAD-4F51-BD60-145D21ED018B}">
      <dsp:nvSpPr>
        <dsp:cNvPr id="0" name=""/>
        <dsp:cNvSpPr/>
      </dsp:nvSpPr>
      <dsp:spPr>
        <a:xfrm>
          <a:off x="4500085" y="316759"/>
          <a:ext cx="950278" cy="950278"/>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4087" tIns="12700" rIns="7408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39250" y="455924"/>
        <a:ext cx="671948" cy="671948"/>
      </dsp:txXfrm>
    </dsp:sp>
    <dsp:sp modelId="{F1AFFE54-B21C-47F2-BB46-56F114BB7C1F}">
      <dsp:nvSpPr>
        <dsp:cNvPr id="0" name=""/>
        <dsp:cNvSpPr/>
      </dsp:nvSpPr>
      <dsp:spPr>
        <a:xfrm>
          <a:off x="3420467" y="3167523"/>
          <a:ext cx="310951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6D660BF-5E06-488A-984D-C6392F069BC4}">
      <dsp:nvSpPr>
        <dsp:cNvPr id="0" name=""/>
        <dsp:cNvSpPr/>
      </dsp:nvSpPr>
      <dsp:spPr>
        <a:xfrm>
          <a:off x="6840934" y="0"/>
          <a:ext cx="3109515" cy="316759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30" tIns="330200" rIns="242430" bIns="330200" numCol="1" spcCol="1270" anchor="t" anchorCtr="0">
          <a:noAutofit/>
        </a:bodyPr>
        <a:lstStyle/>
        <a:p>
          <a:pPr marL="0" lvl="0" indent="0" algn="l" defTabSz="933450">
            <a:lnSpc>
              <a:spcPct val="90000"/>
            </a:lnSpc>
            <a:spcBef>
              <a:spcPct val="0"/>
            </a:spcBef>
            <a:spcAft>
              <a:spcPct val="35000"/>
            </a:spcAft>
            <a:buNone/>
          </a:pPr>
          <a:r>
            <a:rPr lang="en-US" sz="2100" kern="1200" dirty="0"/>
            <a:t>After that, explore function to get pizza places categories in each neighborhood.</a:t>
          </a:r>
        </a:p>
      </dsp:txBody>
      <dsp:txXfrm>
        <a:off x="6840934" y="1203686"/>
        <a:ext cx="3109515" cy="1900557"/>
      </dsp:txXfrm>
    </dsp:sp>
    <dsp:sp modelId="{2F6B2BC8-DA82-46A6-9784-C77A058A3308}">
      <dsp:nvSpPr>
        <dsp:cNvPr id="0" name=""/>
        <dsp:cNvSpPr/>
      </dsp:nvSpPr>
      <dsp:spPr>
        <a:xfrm>
          <a:off x="7920552" y="316759"/>
          <a:ext cx="950278" cy="950278"/>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4087" tIns="12700" rIns="74087"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59717" y="455924"/>
        <a:ext cx="671948" cy="671948"/>
      </dsp:txXfrm>
    </dsp:sp>
    <dsp:sp modelId="{E5C57837-A0CA-4724-86A1-806667249DF6}">
      <dsp:nvSpPr>
        <dsp:cNvPr id="0" name=""/>
        <dsp:cNvSpPr/>
      </dsp:nvSpPr>
      <dsp:spPr>
        <a:xfrm>
          <a:off x="6840934" y="3167523"/>
          <a:ext cx="310951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289679-069D-42EF-939B-7D1214520624}" type="datetimeFigureOut">
              <a:rPr lang="es-PA" smtClean="0"/>
              <a:t>12/17/2020</a:t>
            </a:fld>
            <a:endParaRPr lang="es-PA"/>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PA"/>
          </a:p>
        </p:txBody>
      </p:sp>
      <p:sp>
        <p:nvSpPr>
          <p:cNvPr id="6" name="Slide Number Placeholder 5"/>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30394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289679-069D-42EF-939B-7D1214520624}" type="datetimeFigureOut">
              <a:rPr lang="es-PA" smtClean="0"/>
              <a:t>12/17/2020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2700904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5" name="Footer Placeholder 4"/>
          <p:cNvSpPr>
            <a:spLocks noGrp="1"/>
          </p:cNvSpPr>
          <p:nvPr>
            <p:ph type="ftr" sz="quarter" idx="11"/>
          </p:nvPr>
        </p:nvSpPr>
        <p:spPr>
          <a:xfrm>
            <a:off x="804672" y="6227064"/>
            <a:ext cx="10588752" cy="320040"/>
          </a:xfrm>
        </p:spPr>
        <p:txBody>
          <a:bodyPr/>
          <a:lstStyle/>
          <a:p>
            <a:endParaRPr lang="es-PA"/>
          </a:p>
        </p:txBody>
      </p:sp>
      <p:sp>
        <p:nvSpPr>
          <p:cNvPr id="6" name="Slide Number Placeholder 5"/>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17813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289679-069D-42EF-939B-7D1214520624}" type="datetimeFigureOut">
              <a:rPr lang="es-PA" smtClean="0"/>
              <a:t>12/17/2020</a:t>
            </a:fld>
            <a:endParaRPr lang="es-PA"/>
          </a:p>
        </p:txBody>
      </p:sp>
      <p:sp>
        <p:nvSpPr>
          <p:cNvPr id="5" name="Footer Placeholder 4"/>
          <p:cNvSpPr>
            <a:spLocks noGrp="1"/>
          </p:cNvSpPr>
          <p:nvPr>
            <p:ph type="ftr" sz="quarter" idx="11"/>
          </p:nvPr>
        </p:nvSpPr>
        <p:spPr/>
        <p:txBody>
          <a:bodyPr/>
          <a:lstStyle/>
          <a:p>
            <a:endParaRPr lang="es-PA"/>
          </a:p>
        </p:txBody>
      </p:sp>
      <p:sp>
        <p:nvSpPr>
          <p:cNvPr id="6" name="Slide Number Placeholder 5"/>
          <p:cNvSpPr>
            <a:spLocks noGrp="1"/>
          </p:cNvSpPr>
          <p:nvPr>
            <p:ph type="sldNum" sz="quarter" idx="12"/>
          </p:nvPr>
        </p:nvSpPr>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52184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PA"/>
          </a:p>
        </p:txBody>
      </p:sp>
      <p:sp>
        <p:nvSpPr>
          <p:cNvPr id="6" name="Slide Number Placeholder 5"/>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56385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6" name="Footer Placeholder 5"/>
          <p:cNvSpPr>
            <a:spLocks noGrp="1"/>
          </p:cNvSpPr>
          <p:nvPr>
            <p:ph type="ftr" sz="quarter" idx="11"/>
          </p:nvPr>
        </p:nvSpPr>
        <p:spPr>
          <a:xfrm>
            <a:off x="804672" y="6227064"/>
            <a:ext cx="10588752" cy="320040"/>
          </a:xfrm>
        </p:spPr>
        <p:txBody>
          <a:bodyPr/>
          <a:lstStyle/>
          <a:p>
            <a:endParaRPr lang="es-PA"/>
          </a:p>
        </p:txBody>
      </p:sp>
      <p:sp>
        <p:nvSpPr>
          <p:cNvPr id="7" name="Slide Number Placeholder 6"/>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37604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125305" y="1488985"/>
            <a:ext cx="6264350" cy="169685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118447" y="4351687"/>
            <a:ext cx="6265588" cy="17040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8" name="Footer Placeholder 7"/>
          <p:cNvSpPr>
            <a:spLocks noGrp="1"/>
          </p:cNvSpPr>
          <p:nvPr>
            <p:ph type="ftr" sz="quarter" idx="11"/>
          </p:nvPr>
        </p:nvSpPr>
        <p:spPr>
          <a:xfrm>
            <a:off x="804672" y="6227064"/>
            <a:ext cx="10588752" cy="320040"/>
          </a:xfrm>
        </p:spPr>
        <p:txBody>
          <a:bodyPr/>
          <a:lstStyle/>
          <a:p>
            <a:endParaRPr lang="es-PA"/>
          </a:p>
        </p:txBody>
      </p:sp>
      <p:sp>
        <p:nvSpPr>
          <p:cNvPr id="9" name="Slide Number Placeholder 8"/>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45500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4289679-069D-42EF-939B-7D1214520624}" type="datetimeFigureOut">
              <a:rPr lang="es-PA" smtClean="0"/>
              <a:t>12/17/2020</a:t>
            </a:fld>
            <a:endParaRPr lang="es-PA"/>
          </a:p>
        </p:txBody>
      </p:sp>
      <p:sp>
        <p:nvSpPr>
          <p:cNvPr id="4" name="Footer Placeholder 3"/>
          <p:cNvSpPr>
            <a:spLocks noGrp="1"/>
          </p:cNvSpPr>
          <p:nvPr>
            <p:ph type="ftr" sz="quarter" idx="11"/>
          </p:nvPr>
        </p:nvSpPr>
        <p:spPr/>
        <p:txBody>
          <a:bodyPr/>
          <a:lstStyle/>
          <a:p>
            <a:endParaRPr lang="es-PA"/>
          </a:p>
        </p:txBody>
      </p:sp>
      <p:sp>
        <p:nvSpPr>
          <p:cNvPr id="5" name="Slide Number Placeholder 4"/>
          <p:cNvSpPr>
            <a:spLocks noGrp="1"/>
          </p:cNvSpPr>
          <p:nvPr>
            <p:ph type="sldNum" sz="quarter" idx="12"/>
          </p:nvPr>
        </p:nvSpPr>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23326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3" name="Footer Placeholder 2"/>
          <p:cNvSpPr>
            <a:spLocks noGrp="1"/>
          </p:cNvSpPr>
          <p:nvPr>
            <p:ph type="ftr" sz="quarter" idx="11"/>
          </p:nvPr>
        </p:nvSpPr>
        <p:spPr>
          <a:xfrm>
            <a:off x="804672" y="6227064"/>
            <a:ext cx="10588752" cy="320040"/>
          </a:xfrm>
        </p:spPr>
        <p:txBody>
          <a:bodyPr/>
          <a:lstStyle/>
          <a:p>
            <a:endParaRPr lang="es-PA"/>
          </a:p>
        </p:txBody>
      </p:sp>
      <p:sp>
        <p:nvSpPr>
          <p:cNvPr id="4" name="Slide Number Placeholder 3"/>
          <p:cNvSpPr>
            <a:spLocks noGrp="1"/>
          </p:cNvSpPr>
          <p:nvPr>
            <p:ph type="sldNum" sz="quarter" idx="12"/>
          </p:nvPr>
        </p:nvSpPr>
        <p:spPr>
          <a:xfrm>
            <a:off x="10469880"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1645133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4289679-069D-42EF-939B-7D1214520624}" type="datetimeFigureOut">
              <a:rPr lang="es-PA" smtClean="0"/>
              <a:t>12/17/2020</a:t>
            </a:fld>
            <a:endParaRPr lang="es-PA"/>
          </a:p>
        </p:txBody>
      </p:sp>
      <p:sp>
        <p:nvSpPr>
          <p:cNvPr id="6" name="Footer Placeholder 5"/>
          <p:cNvSpPr>
            <a:spLocks noGrp="1"/>
          </p:cNvSpPr>
          <p:nvPr>
            <p:ph type="ftr" sz="quarter" idx="11"/>
          </p:nvPr>
        </p:nvSpPr>
        <p:spPr/>
        <p:txBody>
          <a:bodyPr/>
          <a:lstStyle/>
          <a:p>
            <a:endParaRPr lang="es-PA"/>
          </a:p>
        </p:txBody>
      </p:sp>
      <p:sp>
        <p:nvSpPr>
          <p:cNvPr id="7" name="Slide Number Placeholder 6"/>
          <p:cNvSpPr>
            <a:spLocks noGrp="1"/>
          </p:cNvSpPr>
          <p:nvPr>
            <p:ph type="sldNum" sz="quarter" idx="12"/>
          </p:nvPr>
        </p:nvSpPr>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45090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804672" y="320040"/>
            <a:ext cx="3657600" cy="320040"/>
          </a:xfrm>
        </p:spPr>
        <p:txBody>
          <a:bodyPr/>
          <a:lstStyle/>
          <a:p>
            <a:fld id="{74289679-069D-42EF-939B-7D1214520624}" type="datetimeFigureOut">
              <a:rPr lang="es-PA" smtClean="0"/>
              <a:t>12/17/2020</a:t>
            </a:fld>
            <a:endParaRPr lang="es-PA"/>
          </a:p>
        </p:txBody>
      </p:sp>
      <p:sp>
        <p:nvSpPr>
          <p:cNvPr id="6" name="Footer Placeholder 5"/>
          <p:cNvSpPr>
            <a:spLocks noGrp="1"/>
          </p:cNvSpPr>
          <p:nvPr>
            <p:ph type="ftr" sz="quarter" idx="11"/>
          </p:nvPr>
        </p:nvSpPr>
        <p:spPr>
          <a:xfrm>
            <a:off x="804672" y="6227064"/>
            <a:ext cx="5942203" cy="320040"/>
          </a:xfrm>
        </p:spPr>
        <p:txBody>
          <a:bodyPr/>
          <a:lstStyle/>
          <a:p>
            <a:endParaRPr lang="es-PA"/>
          </a:p>
        </p:txBody>
      </p:sp>
      <p:sp>
        <p:nvSpPr>
          <p:cNvPr id="7" name="Slide Number Placeholder 6"/>
          <p:cNvSpPr>
            <a:spLocks noGrp="1"/>
          </p:cNvSpPr>
          <p:nvPr>
            <p:ph type="sldNum" sz="quarter" idx="12"/>
          </p:nvPr>
        </p:nvSpPr>
        <p:spPr>
          <a:xfrm>
            <a:off x="5828377" y="320040"/>
            <a:ext cx="914400" cy="320040"/>
          </a:xfrm>
        </p:spPr>
        <p:txBody>
          <a:bodyPr/>
          <a:lstStyle/>
          <a:p>
            <a:fld id="{E2A4C481-3888-4D1C-B048-22455E016574}" type="slidenum">
              <a:rPr lang="es-PA" smtClean="0"/>
              <a:t>‹Nº›</a:t>
            </a:fld>
            <a:endParaRPr lang="es-PA"/>
          </a:p>
        </p:txBody>
      </p:sp>
    </p:spTree>
    <p:extLst>
      <p:ext uri="{BB962C8B-B14F-4D97-AF65-F5344CB8AC3E}">
        <p14:creationId xmlns:p14="http://schemas.microsoft.com/office/powerpoint/2010/main" val="265207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4289679-069D-42EF-939B-7D1214520624}" type="datetimeFigureOut">
              <a:rPr lang="es-PA" smtClean="0"/>
              <a:t>12/17/2020</a:t>
            </a:fld>
            <a:endParaRPr lang="es-PA"/>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s-PA"/>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2A4C481-3888-4D1C-B048-22455E016574}" type="slidenum">
              <a:rPr lang="es-PA" smtClean="0"/>
              <a:t>‹Nº›</a:t>
            </a:fld>
            <a:endParaRPr lang="es-PA"/>
          </a:p>
        </p:txBody>
      </p:sp>
    </p:spTree>
    <p:extLst>
      <p:ext uri="{BB962C8B-B14F-4D97-AF65-F5344CB8AC3E}">
        <p14:creationId xmlns:p14="http://schemas.microsoft.com/office/powerpoint/2010/main" val="33223250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47A1EA-EE57-4862-AB19-DE9B1C55B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FBD738-D961-4B6A-BCBF-D7D519CDF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99F45DC8-F106-4850-8A2C-8555603A6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E94EF546-B886-4094-AC1C-602887FFF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689B1679-C332-421B-B749-72974EEAD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007FE0B-B647-4237-A868-26441620A0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D04B3380-C59A-4A57-A00A-42D9E742C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84EC76A-31BD-4F26-B11F-04804BD248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B2F3D35-8A6E-4858-A75C-B45F9579B1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E0DAF36-95A5-4532-A468-89E8D0532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BFE49A3A-28AD-45AE-9A72-F81CC1B45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92924345-1684-4845-B061-A009E6F5E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F7AED2D0-D5B4-4000-B355-9907CE0939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45DFFF66-4018-458D-9037-415139450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F796BD40-29AA-45B9-A976-F056FC0F8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A083C2FA-47C1-43F4-9383-43C32C0F7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3977557-E838-4389-B9CE-06608721F5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F5C0F23F-E69E-4CB7-A813-68F0A73BC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CF10A83B-00F3-4C8C-A328-C3A89B8F50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8D2BFC0E-2B04-4418-A1BB-AD0998692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5B48AA30-EC28-4862-81AD-A0F9C9B8FE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1DDB228B-FB7C-43BE-8A5F-FBF74068B404}"/>
              </a:ext>
            </a:extLst>
          </p:cNvPr>
          <p:cNvPicPr>
            <a:picLocks noChangeAspect="1"/>
          </p:cNvPicPr>
          <p:nvPr/>
        </p:nvPicPr>
        <p:blipFill rotWithShape="1">
          <a:blip r:embed="rId2"/>
          <a:srcRect l="18368" r="42108" b="-2"/>
          <a:stretch/>
        </p:blipFill>
        <p:spPr>
          <a:xfrm>
            <a:off x="20" y="227"/>
            <a:ext cx="4060675" cy="6858000"/>
          </a:xfrm>
          <a:prstGeom prst="rect">
            <a:avLst/>
          </a:prstGeom>
          <a:ln w="9525">
            <a:noFill/>
          </a:ln>
        </p:spPr>
      </p:pic>
      <p:grpSp>
        <p:nvGrpSpPr>
          <p:cNvPr id="32" name="Group 31">
            <a:extLst>
              <a:ext uri="{FF2B5EF4-FFF2-40B4-BE49-F238E27FC236}">
                <a16:creationId xmlns:a16="http://schemas.microsoft.com/office/drawing/2014/main" id="{58339E62-BF6D-4EE5-B757-AD3901833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70925" y="1186483"/>
            <a:ext cx="6509954" cy="4477933"/>
            <a:chOff x="807084" y="1186483"/>
            <a:chExt cx="6509954" cy="4477933"/>
          </a:xfrm>
        </p:grpSpPr>
        <p:sp>
          <p:nvSpPr>
            <p:cNvPr id="33" name="Rectangle 32">
              <a:extLst>
                <a:ext uri="{FF2B5EF4-FFF2-40B4-BE49-F238E27FC236}">
                  <a16:creationId xmlns:a16="http://schemas.microsoft.com/office/drawing/2014/main" id="{380FC5D7-21A4-4B97-820B-A1A8D329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846" y="1186483"/>
              <a:ext cx="6508430"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9">
              <a:extLst>
                <a:ext uri="{FF2B5EF4-FFF2-40B4-BE49-F238E27FC236}">
                  <a16:creationId xmlns:a16="http://schemas.microsoft.com/office/drawing/2014/main" id="{08880F6E-1928-4189-9714-90A1DFBEC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858445"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DA43EE0-6BC2-40AB-8281-E01945396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6509954"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F5E1D75D-9AF0-41B2-BE50-E390046322B8}"/>
              </a:ext>
            </a:extLst>
          </p:cNvPr>
          <p:cNvSpPr>
            <a:spLocks noGrp="1"/>
          </p:cNvSpPr>
          <p:nvPr>
            <p:ph type="ctrTitle"/>
          </p:nvPr>
        </p:nvSpPr>
        <p:spPr>
          <a:xfrm>
            <a:off x="4959255" y="2075504"/>
            <a:ext cx="6337231" cy="1748729"/>
          </a:xfrm>
        </p:spPr>
        <p:txBody>
          <a:bodyPr>
            <a:normAutofit/>
          </a:bodyPr>
          <a:lstStyle/>
          <a:p>
            <a:r>
              <a:rPr lang="es-ES" dirty="0"/>
              <a:t>Open a </a:t>
            </a:r>
            <a:r>
              <a:rPr lang="es-ES" dirty="0" err="1"/>
              <a:t>Pizzeria</a:t>
            </a:r>
            <a:r>
              <a:rPr lang="es-ES" dirty="0"/>
              <a:t> in New York</a:t>
            </a:r>
            <a:endParaRPr lang="es-PA" dirty="0"/>
          </a:p>
        </p:txBody>
      </p:sp>
      <p:sp>
        <p:nvSpPr>
          <p:cNvPr id="3" name="Subtítulo 2">
            <a:extLst>
              <a:ext uri="{FF2B5EF4-FFF2-40B4-BE49-F238E27FC236}">
                <a16:creationId xmlns:a16="http://schemas.microsoft.com/office/drawing/2014/main" id="{0B37ADEA-3F0D-4011-8D7A-72C47C0279DE}"/>
              </a:ext>
            </a:extLst>
          </p:cNvPr>
          <p:cNvSpPr>
            <a:spLocks noGrp="1"/>
          </p:cNvSpPr>
          <p:nvPr>
            <p:ph type="subTitle" idx="1"/>
          </p:nvPr>
        </p:nvSpPr>
        <p:spPr>
          <a:xfrm>
            <a:off x="4959257" y="3906266"/>
            <a:ext cx="6337230" cy="1322587"/>
          </a:xfrm>
        </p:spPr>
        <p:txBody>
          <a:bodyPr>
            <a:normAutofit/>
          </a:bodyPr>
          <a:lstStyle/>
          <a:p>
            <a:r>
              <a:rPr lang="es-ES" dirty="0"/>
              <a:t>Homero Welsh</a:t>
            </a:r>
            <a:endParaRPr lang="es-PA" dirty="0"/>
          </a:p>
        </p:txBody>
      </p:sp>
    </p:spTree>
    <p:extLst>
      <p:ext uri="{BB962C8B-B14F-4D97-AF65-F5344CB8AC3E}">
        <p14:creationId xmlns:p14="http://schemas.microsoft.com/office/powerpoint/2010/main" val="35364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22FE057-BE05-4741-8284-EF9676E2DD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 name="Freeform 5">
              <a:extLst>
                <a:ext uri="{FF2B5EF4-FFF2-40B4-BE49-F238E27FC236}">
                  <a16:creationId xmlns:a16="http://schemas.microsoft.com/office/drawing/2014/main" id="{EA7A02D2-EEBB-4EEB-8ABE-56EB0AF9E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 name="Freeform 6">
              <a:extLst>
                <a:ext uri="{FF2B5EF4-FFF2-40B4-BE49-F238E27FC236}">
                  <a16:creationId xmlns:a16="http://schemas.microsoft.com/office/drawing/2014/main" id="{DFA4B6AB-6C70-47CD-A5BF-5DC42046E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BD11837B-445E-45F6-9CDD-848F7FD02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8">
              <a:extLst>
                <a:ext uri="{FF2B5EF4-FFF2-40B4-BE49-F238E27FC236}">
                  <a16:creationId xmlns:a16="http://schemas.microsoft.com/office/drawing/2014/main" id="{D3888DB2-6D32-426F-A20D-9A32C5B91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9">
              <a:extLst>
                <a:ext uri="{FF2B5EF4-FFF2-40B4-BE49-F238E27FC236}">
                  <a16:creationId xmlns:a16="http://schemas.microsoft.com/office/drawing/2014/main" id="{90FF4613-718A-4971-87A2-2176F248B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0">
              <a:extLst>
                <a:ext uri="{FF2B5EF4-FFF2-40B4-BE49-F238E27FC236}">
                  <a16:creationId xmlns:a16="http://schemas.microsoft.com/office/drawing/2014/main" id="{12456294-B685-48D2-82AB-874FEC431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1">
              <a:extLst>
                <a:ext uri="{FF2B5EF4-FFF2-40B4-BE49-F238E27FC236}">
                  <a16:creationId xmlns:a16="http://schemas.microsoft.com/office/drawing/2014/main" id="{51574C30-0B3B-4D3D-B767-8257528CE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2">
              <a:extLst>
                <a:ext uri="{FF2B5EF4-FFF2-40B4-BE49-F238E27FC236}">
                  <a16:creationId xmlns:a16="http://schemas.microsoft.com/office/drawing/2014/main" id="{A7238EE8-F333-4F0C-B618-12C099FBD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3">
              <a:extLst>
                <a:ext uri="{FF2B5EF4-FFF2-40B4-BE49-F238E27FC236}">
                  <a16:creationId xmlns:a16="http://schemas.microsoft.com/office/drawing/2014/main" id="{AA0A3168-FA1F-4DD7-877D-F12C1AD5E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14">
              <a:extLst>
                <a:ext uri="{FF2B5EF4-FFF2-40B4-BE49-F238E27FC236}">
                  <a16:creationId xmlns:a16="http://schemas.microsoft.com/office/drawing/2014/main" id="{6BDEFF7B-ADD8-4365-9677-718E91E45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15">
              <a:extLst>
                <a:ext uri="{FF2B5EF4-FFF2-40B4-BE49-F238E27FC236}">
                  <a16:creationId xmlns:a16="http://schemas.microsoft.com/office/drawing/2014/main" id="{7C8BD75C-9A84-4EC0-BAF0-8360D21B5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6" name="Freeform 16">
              <a:extLst>
                <a:ext uri="{FF2B5EF4-FFF2-40B4-BE49-F238E27FC236}">
                  <a16:creationId xmlns:a16="http://schemas.microsoft.com/office/drawing/2014/main" id="{9E9B0039-0282-4530-9D76-FAF0B1A5F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7" name="Freeform 17">
              <a:extLst>
                <a:ext uri="{FF2B5EF4-FFF2-40B4-BE49-F238E27FC236}">
                  <a16:creationId xmlns:a16="http://schemas.microsoft.com/office/drawing/2014/main" id="{02F3D8B9-55F8-4FE2-8966-C2788CD09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8">
              <a:extLst>
                <a:ext uri="{FF2B5EF4-FFF2-40B4-BE49-F238E27FC236}">
                  <a16:creationId xmlns:a16="http://schemas.microsoft.com/office/drawing/2014/main" id="{5DDC17AE-9606-4289-BD04-B931BEFC3C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9">
              <a:extLst>
                <a:ext uri="{FF2B5EF4-FFF2-40B4-BE49-F238E27FC236}">
                  <a16:creationId xmlns:a16="http://schemas.microsoft.com/office/drawing/2014/main" id="{507188FF-5EDB-4B58-ADC6-6CE53FA1E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0">
              <a:extLst>
                <a:ext uri="{FF2B5EF4-FFF2-40B4-BE49-F238E27FC236}">
                  <a16:creationId xmlns:a16="http://schemas.microsoft.com/office/drawing/2014/main" id="{04442101-3369-4CCB-B6FF-B153C682D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1">
              <a:extLst>
                <a:ext uri="{FF2B5EF4-FFF2-40B4-BE49-F238E27FC236}">
                  <a16:creationId xmlns:a16="http://schemas.microsoft.com/office/drawing/2014/main" id="{A17769AA-0522-4208-A322-09A4EA5D6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2">
              <a:extLst>
                <a:ext uri="{FF2B5EF4-FFF2-40B4-BE49-F238E27FC236}">
                  <a16:creationId xmlns:a16="http://schemas.microsoft.com/office/drawing/2014/main" id="{1C84664A-621E-4145-8778-CA8AB2495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23">
              <a:extLst>
                <a:ext uri="{FF2B5EF4-FFF2-40B4-BE49-F238E27FC236}">
                  <a16:creationId xmlns:a16="http://schemas.microsoft.com/office/drawing/2014/main" id="{25FDCFBA-8E26-4F17-840A-45B11E763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4" name="Group 30">
            <a:extLst>
              <a:ext uri="{FF2B5EF4-FFF2-40B4-BE49-F238E27FC236}">
                <a16:creationId xmlns:a16="http://schemas.microsoft.com/office/drawing/2014/main" id="{39B639AC-74A1-48AB-BF9C-43B0DCFE6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5" name="Rectangle 31">
              <a:extLst>
                <a:ext uri="{FF2B5EF4-FFF2-40B4-BE49-F238E27FC236}">
                  <a16:creationId xmlns:a16="http://schemas.microsoft.com/office/drawing/2014/main" id="{0882082C-0F2F-4DB2-ABA4-E89B8225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310ECD7A-540A-48E6-8614-6094C46B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Rectangle 33">
              <a:extLst>
                <a:ext uri="{FF2B5EF4-FFF2-40B4-BE49-F238E27FC236}">
                  <a16:creationId xmlns:a16="http://schemas.microsoft.com/office/drawing/2014/main" id="{E7C2599D-0CE7-45D8-BE5E-70330FEDB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87" name="Rectangle 35">
            <a:extLst>
              <a:ext uri="{FF2B5EF4-FFF2-40B4-BE49-F238E27FC236}">
                <a16:creationId xmlns:a16="http://schemas.microsoft.com/office/drawing/2014/main" id="{4EF321E3-1966-4794-8FF3-2985AA22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7CE04FD-1B5A-4AF7-AC08-88C66553DD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8" name="Freeform 5">
              <a:extLst>
                <a:ext uri="{FF2B5EF4-FFF2-40B4-BE49-F238E27FC236}">
                  <a16:creationId xmlns:a16="http://schemas.microsoft.com/office/drawing/2014/main" id="{CF57F066-8020-49CF-950B-D13125B7AE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6">
              <a:extLst>
                <a:ext uri="{FF2B5EF4-FFF2-40B4-BE49-F238E27FC236}">
                  <a16:creationId xmlns:a16="http://schemas.microsoft.com/office/drawing/2014/main" id="{8E353E73-63E6-48D9-8297-2B521ECF90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7">
              <a:extLst>
                <a:ext uri="{FF2B5EF4-FFF2-40B4-BE49-F238E27FC236}">
                  <a16:creationId xmlns:a16="http://schemas.microsoft.com/office/drawing/2014/main" id="{A7DD2DF6-5415-4914-BB37-F950941494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A561BFF0-D132-43FE-8E9F-BE7540D2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434FA253-B00B-4EF2-96AE-322AE1B6B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B5EDA8AA-3B8F-46C2-946D-76BC83906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189C9446-D191-491B-9CB1-DC2A15ABA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ACF54CD-111D-4C47-9906-EAEAEF778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017C7DAF-9A02-4BEA-9DAB-35CB4D921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BCE6EACB-3F5B-4111-8158-22B5C32A4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19C44D5B-E410-407A-8E17-31BF382C4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BC11B9C-C803-4A90-9E9F-C99C714CA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92B7D31E-6263-404B-ABBA-3E78084E5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12AA8724-2C64-41E8-B18B-A9A1E696C8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566C3B77-B783-41C8-9159-D0C22355D3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E837E698-74E4-4DEF-B07C-87BB1A862B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103DF436-EF54-4233-95C5-70EFF684B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8DC30B2E-E294-4C95-8B29-7B63EA3E6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6CB1725C-B498-48DD-A7E9-FC7F7AC92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64B54D65-6796-413C-98B7-F70D96F46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EAA67F9-E166-4090-9312-EB9DD7432005}"/>
              </a:ext>
            </a:extLst>
          </p:cNvPr>
          <p:cNvPicPr>
            <a:picLocks noChangeAspect="1"/>
          </p:cNvPicPr>
          <p:nvPr/>
        </p:nvPicPr>
        <p:blipFill rotWithShape="1">
          <a:blip r:embed="rId2"/>
          <a:srcRect t="-9137" b="-9137"/>
          <a:stretch/>
        </p:blipFill>
        <p:spPr>
          <a:xfrm>
            <a:off x="700653" y="259101"/>
            <a:ext cx="10789633" cy="3477458"/>
          </a:xfrm>
          <a:prstGeom prst="rect">
            <a:avLst/>
          </a:prstGeom>
          <a:ln w="12700">
            <a:noFill/>
          </a:ln>
        </p:spPr>
      </p:pic>
      <p:grpSp>
        <p:nvGrpSpPr>
          <p:cNvPr id="61" name="Group 60">
            <a:extLst>
              <a:ext uri="{FF2B5EF4-FFF2-40B4-BE49-F238E27FC236}">
                <a16:creationId xmlns:a16="http://schemas.microsoft.com/office/drawing/2014/main" id="{2811B681-C3B5-4DBB-8F68-B05CD4FD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2" name="Isosceles Triangle 39">
              <a:extLst>
                <a:ext uri="{FF2B5EF4-FFF2-40B4-BE49-F238E27FC236}">
                  <a16:creationId xmlns:a16="http://schemas.microsoft.com/office/drawing/2014/main" id="{6BB83955-6B2E-4333-8FB0-4E0A8B5E3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2">
              <a:extLst>
                <a:ext uri="{FF2B5EF4-FFF2-40B4-BE49-F238E27FC236}">
                  <a16:creationId xmlns:a16="http://schemas.microsoft.com/office/drawing/2014/main" id="{720E5381-9E91-421E-8166-467131FA9B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740415" y="4118048"/>
            <a:ext cx="8833655" cy="1508454"/>
          </a:xfrm>
        </p:spPr>
        <p:txBody>
          <a:bodyPr vert="horz" lIns="228600" tIns="228600" rIns="228600" bIns="0" rtlCol="0" anchor="b">
            <a:noAutofit/>
          </a:bodyPr>
          <a:lstStyle/>
          <a:p>
            <a:pPr>
              <a:lnSpc>
                <a:spcPct val="80000"/>
              </a:lnSpc>
            </a:pPr>
            <a:r>
              <a:rPr lang="en-US" sz="2400" dirty="0"/>
              <a:t>Then us</a:t>
            </a:r>
            <a:r>
              <a:rPr lang="tr-TR" sz="2400" dirty="0"/>
              <a:t>ing</a:t>
            </a:r>
            <a:r>
              <a:rPr lang="en-US" sz="2400" dirty="0"/>
              <a:t> this feature to group the neighborhoods into clusters K-means clustering algorithm will be use to complete this task. And also, the Folium library to visualize the neighborhoods in Manhattan and its emerging clusters.</a:t>
            </a:r>
            <a:br>
              <a:rPr lang="tr-TR" sz="2400" dirty="0"/>
            </a:br>
            <a:endParaRPr lang="en-US" sz="2400" dirty="0"/>
          </a:p>
        </p:txBody>
      </p:sp>
    </p:spTree>
    <p:extLst>
      <p:ext uri="{BB962C8B-B14F-4D97-AF65-F5344CB8AC3E}">
        <p14:creationId xmlns:p14="http://schemas.microsoft.com/office/powerpoint/2010/main" val="228495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2" name="Rectangle 150">
            <a:extLst>
              <a:ext uri="{FF2B5EF4-FFF2-40B4-BE49-F238E27FC236}">
                <a16:creationId xmlns:a16="http://schemas.microsoft.com/office/drawing/2014/main" id="{C7738584-4FF5-4587-90CD-7DBC057CB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52">
            <a:extLst>
              <a:ext uri="{FF2B5EF4-FFF2-40B4-BE49-F238E27FC236}">
                <a16:creationId xmlns:a16="http://schemas.microsoft.com/office/drawing/2014/main" id="{331FEB8B-34DA-4949-A747-E456AEB605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4" name="Freeform 5">
              <a:extLst>
                <a:ext uri="{FF2B5EF4-FFF2-40B4-BE49-F238E27FC236}">
                  <a16:creationId xmlns:a16="http://schemas.microsoft.com/office/drawing/2014/main" id="{E2C0E37F-AF07-492A-A279-DA26CE7B0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6">
              <a:extLst>
                <a:ext uri="{FF2B5EF4-FFF2-40B4-BE49-F238E27FC236}">
                  <a16:creationId xmlns:a16="http://schemas.microsoft.com/office/drawing/2014/main" id="{E5A4CBBD-EE5A-45EC-9BC9-30721DAA5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7">
              <a:extLst>
                <a:ext uri="{FF2B5EF4-FFF2-40B4-BE49-F238E27FC236}">
                  <a16:creationId xmlns:a16="http://schemas.microsoft.com/office/drawing/2014/main" id="{9A72465E-D6CF-4A0B-9D7E-B6A67DE66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8">
              <a:extLst>
                <a:ext uri="{FF2B5EF4-FFF2-40B4-BE49-F238E27FC236}">
                  <a16:creationId xmlns:a16="http://schemas.microsoft.com/office/drawing/2014/main" id="{8A913FD7-7ADB-4D3A-9EFC-6AEC4080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9">
              <a:extLst>
                <a:ext uri="{FF2B5EF4-FFF2-40B4-BE49-F238E27FC236}">
                  <a16:creationId xmlns:a16="http://schemas.microsoft.com/office/drawing/2014/main" id="{5317CED2-06BE-474F-A30D-9D288E7F58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
              <a:extLst>
                <a:ext uri="{FF2B5EF4-FFF2-40B4-BE49-F238E27FC236}">
                  <a16:creationId xmlns:a16="http://schemas.microsoft.com/office/drawing/2014/main" id="{839863F7-DEBA-4476-AC32-15C58371E9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
              <a:extLst>
                <a:ext uri="{FF2B5EF4-FFF2-40B4-BE49-F238E27FC236}">
                  <a16:creationId xmlns:a16="http://schemas.microsoft.com/office/drawing/2014/main" id="{80DAD443-B5AE-471F-85AB-10D53EA9BA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
              <a:extLst>
                <a:ext uri="{FF2B5EF4-FFF2-40B4-BE49-F238E27FC236}">
                  <a16:creationId xmlns:a16="http://schemas.microsoft.com/office/drawing/2014/main" id="{4AC256D8-0B2A-4D31-BE8D-C65E8D930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a:extLst>
                <a:ext uri="{FF2B5EF4-FFF2-40B4-BE49-F238E27FC236}">
                  <a16:creationId xmlns:a16="http://schemas.microsoft.com/office/drawing/2014/main" id="{2289052D-ADF4-4995-974E-857FE799C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4">
              <a:extLst>
                <a:ext uri="{FF2B5EF4-FFF2-40B4-BE49-F238E27FC236}">
                  <a16:creationId xmlns:a16="http://schemas.microsoft.com/office/drawing/2014/main" id="{2AE029EC-182F-4A59-ABB1-2AD3E6A271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
              <a:extLst>
                <a:ext uri="{FF2B5EF4-FFF2-40B4-BE49-F238E27FC236}">
                  <a16:creationId xmlns:a16="http://schemas.microsoft.com/office/drawing/2014/main" id="{CB5EAF53-22B7-4CE7-8F2B-E6E5D6C9A8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A4F6286A-96AE-4640-8CD9-0A37F72CE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
              <a:extLst>
                <a:ext uri="{FF2B5EF4-FFF2-40B4-BE49-F238E27FC236}">
                  <a16:creationId xmlns:a16="http://schemas.microsoft.com/office/drawing/2014/main" id="{B171C312-CDA4-46AE-8FAC-5596269466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
              <a:extLst>
                <a:ext uri="{FF2B5EF4-FFF2-40B4-BE49-F238E27FC236}">
                  <a16:creationId xmlns:a16="http://schemas.microsoft.com/office/drawing/2014/main" id="{362D7B25-2A53-4479-86D2-1F008B391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9">
              <a:extLst>
                <a:ext uri="{FF2B5EF4-FFF2-40B4-BE49-F238E27FC236}">
                  <a16:creationId xmlns:a16="http://schemas.microsoft.com/office/drawing/2014/main" id="{74E4194C-4008-420B-934A-44E4A33998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20">
              <a:extLst>
                <a:ext uri="{FF2B5EF4-FFF2-40B4-BE49-F238E27FC236}">
                  <a16:creationId xmlns:a16="http://schemas.microsoft.com/office/drawing/2014/main" id="{F03EE6E2-6D04-4395-A942-906DD781B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21">
              <a:extLst>
                <a:ext uri="{FF2B5EF4-FFF2-40B4-BE49-F238E27FC236}">
                  <a16:creationId xmlns:a16="http://schemas.microsoft.com/office/drawing/2014/main" id="{C0DA5597-663D-40BF-A49E-7F97CEFCB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22">
              <a:extLst>
                <a:ext uri="{FF2B5EF4-FFF2-40B4-BE49-F238E27FC236}">
                  <a16:creationId xmlns:a16="http://schemas.microsoft.com/office/drawing/2014/main" id="{A462B6E4-C0D9-4B39-ACFD-809919B5BA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23">
              <a:extLst>
                <a:ext uri="{FF2B5EF4-FFF2-40B4-BE49-F238E27FC236}">
                  <a16:creationId xmlns:a16="http://schemas.microsoft.com/office/drawing/2014/main" id="{40F996EA-5494-4E45-91A9-BC3AC19FB3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24">
              <a:extLst>
                <a:ext uri="{FF2B5EF4-FFF2-40B4-BE49-F238E27FC236}">
                  <a16:creationId xmlns:a16="http://schemas.microsoft.com/office/drawing/2014/main" id="{E4C72616-3189-4480-878A-47DAE2EAB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25">
              <a:extLst>
                <a:ext uri="{FF2B5EF4-FFF2-40B4-BE49-F238E27FC236}">
                  <a16:creationId xmlns:a16="http://schemas.microsoft.com/office/drawing/2014/main" id="{3A4AD113-F13C-4731-BB21-3E500420DD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5D45AF31-615E-4497-B829-3E6D76E1CC66}"/>
              </a:ext>
            </a:extLst>
          </p:cNvPr>
          <p:cNvSpPr>
            <a:spLocks noGrp="1"/>
          </p:cNvSpPr>
          <p:nvPr>
            <p:ph type="title"/>
          </p:nvPr>
        </p:nvSpPr>
        <p:spPr>
          <a:xfrm>
            <a:off x="7269686" y="795527"/>
            <a:ext cx="4123738" cy="1433323"/>
          </a:xfrm>
        </p:spPr>
        <p:txBody>
          <a:bodyPr vert="horz" lIns="228600" tIns="228600" rIns="228600" bIns="0" rtlCol="0">
            <a:normAutofit/>
          </a:bodyPr>
          <a:lstStyle/>
          <a:p>
            <a:pPr algn="l"/>
            <a:r>
              <a:rPr lang="en-US" sz="3200" dirty="0">
                <a:solidFill>
                  <a:schemeClr val="tx2"/>
                </a:solidFill>
              </a:rPr>
              <a:t>Clusters</a:t>
            </a:r>
          </a:p>
        </p:txBody>
      </p:sp>
      <p:sp>
        <p:nvSpPr>
          <p:cNvPr id="205" name="Rectangle 17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5259F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9D5F1FD8-AE72-4B06-B072-B2B036999F22}"/>
              </a:ext>
            </a:extLst>
          </p:cNvPr>
          <p:cNvPicPr>
            <a:picLocks noChangeAspect="1"/>
          </p:cNvPicPr>
          <p:nvPr/>
        </p:nvPicPr>
        <p:blipFill rotWithShape="1">
          <a:blip r:embed="rId2"/>
          <a:srcRect t="7523" r="3" b="24902"/>
          <a:stretch/>
        </p:blipFill>
        <p:spPr>
          <a:xfrm>
            <a:off x="972115" y="960214"/>
            <a:ext cx="5641848" cy="4919472"/>
          </a:xfrm>
          <a:prstGeom prst="rect">
            <a:avLst/>
          </a:prstGeom>
          <a:ln w="12700">
            <a:noFill/>
          </a:ln>
        </p:spPr>
      </p:pic>
      <p:sp>
        <p:nvSpPr>
          <p:cNvPr id="146" name="Marcador de contenido 5">
            <a:extLst>
              <a:ext uri="{FF2B5EF4-FFF2-40B4-BE49-F238E27FC236}">
                <a16:creationId xmlns:a16="http://schemas.microsoft.com/office/drawing/2014/main" id="{5D75BF24-2AF2-43C0-8BAE-9D386E91A8B4}"/>
              </a:ext>
            </a:extLst>
          </p:cNvPr>
          <p:cNvSpPr>
            <a:spLocks noGrp="1"/>
          </p:cNvSpPr>
          <p:nvPr>
            <p:ph idx="1"/>
          </p:nvPr>
        </p:nvSpPr>
        <p:spPr>
          <a:xfrm>
            <a:off x="7293817" y="2338388"/>
            <a:ext cx="4099607" cy="3678237"/>
          </a:xfrm>
        </p:spPr>
        <p:txBody>
          <a:bodyPr>
            <a:normAutofit/>
          </a:bodyPr>
          <a:lstStyle/>
          <a:p>
            <a:pPr>
              <a:buClr>
                <a:srgbClr val="5259F9"/>
              </a:buClr>
            </a:pPr>
            <a:r>
              <a:rPr lang="es-ES" dirty="0" err="1"/>
              <a:t>Cluster</a:t>
            </a:r>
            <a:r>
              <a:rPr lang="es-ES" dirty="0"/>
              <a:t> 0: Red</a:t>
            </a:r>
          </a:p>
          <a:p>
            <a:pPr>
              <a:buClr>
                <a:srgbClr val="5259F9"/>
              </a:buClr>
            </a:pPr>
            <a:r>
              <a:rPr lang="es-ES" dirty="0" err="1"/>
              <a:t>Cluster</a:t>
            </a:r>
            <a:r>
              <a:rPr lang="es-ES" dirty="0"/>
              <a:t> 1: </a:t>
            </a:r>
            <a:r>
              <a:rPr lang="es-ES" dirty="0" err="1"/>
              <a:t>Purple</a:t>
            </a:r>
            <a:endParaRPr lang="es-ES" dirty="0"/>
          </a:p>
          <a:p>
            <a:pPr>
              <a:buClr>
                <a:srgbClr val="5259F9"/>
              </a:buClr>
            </a:pPr>
            <a:r>
              <a:rPr lang="es-ES" dirty="0" err="1"/>
              <a:t>Cluster</a:t>
            </a:r>
            <a:r>
              <a:rPr lang="es-ES" dirty="0"/>
              <a:t> 2: Blue</a:t>
            </a:r>
          </a:p>
          <a:p>
            <a:pPr>
              <a:buClr>
                <a:srgbClr val="5259F9"/>
              </a:buClr>
            </a:pPr>
            <a:r>
              <a:rPr lang="es-ES" dirty="0" err="1"/>
              <a:t>Cluster</a:t>
            </a:r>
            <a:r>
              <a:rPr lang="es-ES" dirty="0"/>
              <a:t> 3: Light Green</a:t>
            </a:r>
          </a:p>
          <a:p>
            <a:pPr>
              <a:buClr>
                <a:srgbClr val="5259F9"/>
              </a:buClr>
            </a:pPr>
            <a:r>
              <a:rPr lang="es-ES" dirty="0" err="1"/>
              <a:t>Cluster</a:t>
            </a:r>
            <a:r>
              <a:rPr lang="es-ES" dirty="0"/>
              <a:t> 4: Orange</a:t>
            </a:r>
            <a:endParaRPr lang="es-PA" dirty="0"/>
          </a:p>
        </p:txBody>
      </p:sp>
    </p:spTree>
    <p:extLst>
      <p:ext uri="{BB962C8B-B14F-4D97-AF65-F5344CB8AC3E}">
        <p14:creationId xmlns:p14="http://schemas.microsoft.com/office/powerpoint/2010/main" val="24778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9" name="Group 95">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0" name="Group 116">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8" name="Rectangle 117">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Isosceles Triangle 118">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51" name="Rectangle 121">
            <a:extLst>
              <a:ext uri="{FF2B5EF4-FFF2-40B4-BE49-F238E27FC236}">
                <a16:creationId xmlns:a16="http://schemas.microsoft.com/office/drawing/2014/main" id="{DDE6F1B7-F765-45B1-84F2-C677192FB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23">
            <a:extLst>
              <a:ext uri="{FF2B5EF4-FFF2-40B4-BE49-F238E27FC236}">
                <a16:creationId xmlns:a16="http://schemas.microsoft.com/office/drawing/2014/main" id="{206E0DE2-F8FF-4CD1-B391-6FBBD48FD2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3" name="Freeform 5">
              <a:extLst>
                <a:ext uri="{FF2B5EF4-FFF2-40B4-BE49-F238E27FC236}">
                  <a16:creationId xmlns:a16="http://schemas.microsoft.com/office/drawing/2014/main" id="{28FC982B-6DC3-41EB-B88A-2621C9D9F7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4D03107D-29F0-4356-995C-FB3B95C7C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7">
              <a:extLst>
                <a:ext uri="{FF2B5EF4-FFF2-40B4-BE49-F238E27FC236}">
                  <a16:creationId xmlns:a16="http://schemas.microsoft.com/office/drawing/2014/main" id="{A144509C-C70B-4772-BA5B-9F650A0C1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8">
              <a:extLst>
                <a:ext uri="{FF2B5EF4-FFF2-40B4-BE49-F238E27FC236}">
                  <a16:creationId xmlns:a16="http://schemas.microsoft.com/office/drawing/2014/main" id="{914E493F-9FBF-42CF-A5CB-09210216D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a:extLst>
                <a:ext uri="{FF2B5EF4-FFF2-40B4-BE49-F238E27FC236}">
                  <a16:creationId xmlns:a16="http://schemas.microsoft.com/office/drawing/2014/main" id="{648647EA-8053-4539-8E7D-A8270E86C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
              <a:extLst>
                <a:ext uri="{FF2B5EF4-FFF2-40B4-BE49-F238E27FC236}">
                  <a16:creationId xmlns:a16="http://schemas.microsoft.com/office/drawing/2014/main" id="{39775811-A8E3-48B7-8A47-06A34D41E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
              <a:extLst>
                <a:ext uri="{FF2B5EF4-FFF2-40B4-BE49-F238E27FC236}">
                  <a16:creationId xmlns:a16="http://schemas.microsoft.com/office/drawing/2014/main" id="{C28D403C-35F2-423E-A8BE-5A6D37D7F3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
              <a:extLst>
                <a:ext uri="{FF2B5EF4-FFF2-40B4-BE49-F238E27FC236}">
                  <a16:creationId xmlns:a16="http://schemas.microsoft.com/office/drawing/2014/main" id="{BAB2D8CD-8F28-48BF-AC0B-2E8BC3ADB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
              <a:extLst>
                <a:ext uri="{FF2B5EF4-FFF2-40B4-BE49-F238E27FC236}">
                  <a16:creationId xmlns:a16="http://schemas.microsoft.com/office/drawing/2014/main" id="{F489AD45-71A9-4049-BBA5-D9D241D26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
              <a:extLst>
                <a:ext uri="{FF2B5EF4-FFF2-40B4-BE49-F238E27FC236}">
                  <a16:creationId xmlns:a16="http://schemas.microsoft.com/office/drawing/2014/main" id="{4C8EA682-7458-4DF1-90C6-88AAC5086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
              <a:extLst>
                <a:ext uri="{FF2B5EF4-FFF2-40B4-BE49-F238E27FC236}">
                  <a16:creationId xmlns:a16="http://schemas.microsoft.com/office/drawing/2014/main" id="{A15DE56C-DEDD-4141-B998-2359D41C4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D3F4903D-3E11-46F7-B8DE-2BBA663188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
              <a:extLst>
                <a:ext uri="{FF2B5EF4-FFF2-40B4-BE49-F238E27FC236}">
                  <a16:creationId xmlns:a16="http://schemas.microsoft.com/office/drawing/2014/main" id="{FA0710E2-79D3-46C0-B402-6E25BCE0F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8">
              <a:extLst>
                <a:ext uri="{FF2B5EF4-FFF2-40B4-BE49-F238E27FC236}">
                  <a16:creationId xmlns:a16="http://schemas.microsoft.com/office/drawing/2014/main" id="{920EDEFD-DD93-4DA8-A492-A3DA278230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
              <a:extLst>
                <a:ext uri="{FF2B5EF4-FFF2-40B4-BE49-F238E27FC236}">
                  <a16:creationId xmlns:a16="http://schemas.microsoft.com/office/drawing/2014/main" id="{8EF50817-7F4C-48FD-BFBC-883C317F2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9D7197B5-4A0C-45C5-A518-0250D3ECE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
              <a:extLst>
                <a:ext uri="{FF2B5EF4-FFF2-40B4-BE49-F238E27FC236}">
                  <a16:creationId xmlns:a16="http://schemas.microsoft.com/office/drawing/2014/main" id="{D1E79335-E2AB-4552-B9D2-A3E5A1EA4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
              <a:extLst>
                <a:ext uri="{FF2B5EF4-FFF2-40B4-BE49-F238E27FC236}">
                  <a16:creationId xmlns:a16="http://schemas.microsoft.com/office/drawing/2014/main" id="{711ED971-D786-488C-8D50-E778407C63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
              <a:extLst>
                <a:ext uri="{FF2B5EF4-FFF2-40B4-BE49-F238E27FC236}">
                  <a16:creationId xmlns:a16="http://schemas.microsoft.com/office/drawing/2014/main" id="{E799616D-08C7-4F6C-99C2-912C6174E9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 name="Imagen 1">
            <a:extLst>
              <a:ext uri="{FF2B5EF4-FFF2-40B4-BE49-F238E27FC236}">
                <a16:creationId xmlns:a16="http://schemas.microsoft.com/office/drawing/2014/main" id="{6C5E1D0D-E3C0-404F-89A9-86AD1C29A454}"/>
              </a:ext>
            </a:extLst>
          </p:cNvPr>
          <p:cNvPicPr>
            <a:picLocks noChangeAspect="1"/>
          </p:cNvPicPr>
          <p:nvPr/>
        </p:nvPicPr>
        <p:blipFill rotWithShape="1">
          <a:blip r:embed="rId2"/>
          <a:srcRect r="-1" b="33722"/>
          <a:stretch/>
        </p:blipFill>
        <p:spPr>
          <a:xfrm>
            <a:off x="1" y="10"/>
            <a:ext cx="12191695" cy="4120995"/>
          </a:xfrm>
          <a:prstGeom prst="rect">
            <a:avLst/>
          </a:prstGeom>
          <a:ln w="12700">
            <a:noFill/>
          </a:ln>
        </p:spPr>
      </p:pic>
      <p:grpSp>
        <p:nvGrpSpPr>
          <p:cNvPr id="172" name="Group 144">
            <a:extLst>
              <a:ext uri="{FF2B5EF4-FFF2-40B4-BE49-F238E27FC236}">
                <a16:creationId xmlns:a16="http://schemas.microsoft.com/office/drawing/2014/main" id="{844DFB47-1351-4CBE-9C4D-21435A4C82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46" name="Isosceles Triangle 39">
              <a:extLst>
                <a:ext uri="{FF2B5EF4-FFF2-40B4-BE49-F238E27FC236}">
                  <a16:creationId xmlns:a16="http://schemas.microsoft.com/office/drawing/2014/main" id="{1F83E687-64D0-4C11-9F58-9A962EFCD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46">
              <a:extLst>
                <a:ext uri="{FF2B5EF4-FFF2-40B4-BE49-F238E27FC236}">
                  <a16:creationId xmlns:a16="http://schemas.microsoft.com/office/drawing/2014/main" id="{44E5A4FB-4D07-468B-A7A7-8934BAFE6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Cluster 0</a:t>
            </a:r>
          </a:p>
        </p:txBody>
      </p:sp>
    </p:spTree>
    <p:extLst>
      <p:ext uri="{BB962C8B-B14F-4D97-AF65-F5344CB8AC3E}">
        <p14:creationId xmlns:p14="http://schemas.microsoft.com/office/powerpoint/2010/main" val="109292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9" name="Group 95">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0" name="Group 116">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8" name="Rectangle 117">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Isosceles Triangle 118">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51" name="Rectangle 121">
            <a:extLst>
              <a:ext uri="{FF2B5EF4-FFF2-40B4-BE49-F238E27FC236}">
                <a16:creationId xmlns:a16="http://schemas.microsoft.com/office/drawing/2014/main" id="{DDE6F1B7-F765-45B1-84F2-C677192FB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23">
            <a:extLst>
              <a:ext uri="{FF2B5EF4-FFF2-40B4-BE49-F238E27FC236}">
                <a16:creationId xmlns:a16="http://schemas.microsoft.com/office/drawing/2014/main" id="{206E0DE2-F8FF-4CD1-B391-6FBBD48FD2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3" name="Freeform 5">
              <a:extLst>
                <a:ext uri="{FF2B5EF4-FFF2-40B4-BE49-F238E27FC236}">
                  <a16:creationId xmlns:a16="http://schemas.microsoft.com/office/drawing/2014/main" id="{28FC982B-6DC3-41EB-B88A-2621C9D9F7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4D03107D-29F0-4356-995C-FB3B95C7C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7">
              <a:extLst>
                <a:ext uri="{FF2B5EF4-FFF2-40B4-BE49-F238E27FC236}">
                  <a16:creationId xmlns:a16="http://schemas.microsoft.com/office/drawing/2014/main" id="{A144509C-C70B-4772-BA5B-9F650A0C1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8">
              <a:extLst>
                <a:ext uri="{FF2B5EF4-FFF2-40B4-BE49-F238E27FC236}">
                  <a16:creationId xmlns:a16="http://schemas.microsoft.com/office/drawing/2014/main" id="{914E493F-9FBF-42CF-A5CB-09210216D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a:extLst>
                <a:ext uri="{FF2B5EF4-FFF2-40B4-BE49-F238E27FC236}">
                  <a16:creationId xmlns:a16="http://schemas.microsoft.com/office/drawing/2014/main" id="{648647EA-8053-4539-8E7D-A8270E86C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
              <a:extLst>
                <a:ext uri="{FF2B5EF4-FFF2-40B4-BE49-F238E27FC236}">
                  <a16:creationId xmlns:a16="http://schemas.microsoft.com/office/drawing/2014/main" id="{39775811-A8E3-48B7-8A47-06A34D41E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
              <a:extLst>
                <a:ext uri="{FF2B5EF4-FFF2-40B4-BE49-F238E27FC236}">
                  <a16:creationId xmlns:a16="http://schemas.microsoft.com/office/drawing/2014/main" id="{C28D403C-35F2-423E-A8BE-5A6D37D7F3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
              <a:extLst>
                <a:ext uri="{FF2B5EF4-FFF2-40B4-BE49-F238E27FC236}">
                  <a16:creationId xmlns:a16="http://schemas.microsoft.com/office/drawing/2014/main" id="{BAB2D8CD-8F28-48BF-AC0B-2E8BC3ADB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
              <a:extLst>
                <a:ext uri="{FF2B5EF4-FFF2-40B4-BE49-F238E27FC236}">
                  <a16:creationId xmlns:a16="http://schemas.microsoft.com/office/drawing/2014/main" id="{F489AD45-71A9-4049-BBA5-D9D241D26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
              <a:extLst>
                <a:ext uri="{FF2B5EF4-FFF2-40B4-BE49-F238E27FC236}">
                  <a16:creationId xmlns:a16="http://schemas.microsoft.com/office/drawing/2014/main" id="{4C8EA682-7458-4DF1-90C6-88AAC5086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
              <a:extLst>
                <a:ext uri="{FF2B5EF4-FFF2-40B4-BE49-F238E27FC236}">
                  <a16:creationId xmlns:a16="http://schemas.microsoft.com/office/drawing/2014/main" id="{A15DE56C-DEDD-4141-B998-2359D41C4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D3F4903D-3E11-46F7-B8DE-2BBA663188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
              <a:extLst>
                <a:ext uri="{FF2B5EF4-FFF2-40B4-BE49-F238E27FC236}">
                  <a16:creationId xmlns:a16="http://schemas.microsoft.com/office/drawing/2014/main" id="{FA0710E2-79D3-46C0-B402-6E25BCE0F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8">
              <a:extLst>
                <a:ext uri="{FF2B5EF4-FFF2-40B4-BE49-F238E27FC236}">
                  <a16:creationId xmlns:a16="http://schemas.microsoft.com/office/drawing/2014/main" id="{920EDEFD-DD93-4DA8-A492-A3DA278230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
              <a:extLst>
                <a:ext uri="{FF2B5EF4-FFF2-40B4-BE49-F238E27FC236}">
                  <a16:creationId xmlns:a16="http://schemas.microsoft.com/office/drawing/2014/main" id="{8EF50817-7F4C-48FD-BFBC-883C317F2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9D7197B5-4A0C-45C5-A518-0250D3ECE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
              <a:extLst>
                <a:ext uri="{FF2B5EF4-FFF2-40B4-BE49-F238E27FC236}">
                  <a16:creationId xmlns:a16="http://schemas.microsoft.com/office/drawing/2014/main" id="{D1E79335-E2AB-4552-B9D2-A3E5A1EA4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
              <a:extLst>
                <a:ext uri="{FF2B5EF4-FFF2-40B4-BE49-F238E27FC236}">
                  <a16:creationId xmlns:a16="http://schemas.microsoft.com/office/drawing/2014/main" id="{711ED971-D786-488C-8D50-E778407C63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
              <a:extLst>
                <a:ext uri="{FF2B5EF4-FFF2-40B4-BE49-F238E27FC236}">
                  <a16:creationId xmlns:a16="http://schemas.microsoft.com/office/drawing/2014/main" id="{E799616D-08C7-4F6C-99C2-912C6174E9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44">
            <a:extLst>
              <a:ext uri="{FF2B5EF4-FFF2-40B4-BE49-F238E27FC236}">
                <a16:creationId xmlns:a16="http://schemas.microsoft.com/office/drawing/2014/main" id="{844DFB47-1351-4CBE-9C4D-21435A4C82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46" name="Isosceles Triangle 39">
              <a:extLst>
                <a:ext uri="{FF2B5EF4-FFF2-40B4-BE49-F238E27FC236}">
                  <a16:creationId xmlns:a16="http://schemas.microsoft.com/office/drawing/2014/main" id="{1F83E687-64D0-4C11-9F58-9A962EFCD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46">
              <a:extLst>
                <a:ext uri="{FF2B5EF4-FFF2-40B4-BE49-F238E27FC236}">
                  <a16:creationId xmlns:a16="http://schemas.microsoft.com/office/drawing/2014/main" id="{44E5A4FB-4D07-468B-A7A7-8934BAFE6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Cluster 1</a:t>
            </a:r>
          </a:p>
        </p:txBody>
      </p:sp>
      <p:pic>
        <p:nvPicPr>
          <p:cNvPr id="3" name="Imagen 2">
            <a:extLst>
              <a:ext uri="{FF2B5EF4-FFF2-40B4-BE49-F238E27FC236}">
                <a16:creationId xmlns:a16="http://schemas.microsoft.com/office/drawing/2014/main" id="{6415B25C-04CB-421E-93B0-CBDCF8FEA2C0}"/>
              </a:ext>
            </a:extLst>
          </p:cNvPr>
          <p:cNvPicPr>
            <a:picLocks noChangeAspect="1"/>
          </p:cNvPicPr>
          <p:nvPr/>
        </p:nvPicPr>
        <p:blipFill>
          <a:blip r:embed="rId2"/>
          <a:stretch>
            <a:fillRect/>
          </a:stretch>
        </p:blipFill>
        <p:spPr>
          <a:xfrm>
            <a:off x="43767" y="35427"/>
            <a:ext cx="11998178" cy="4127089"/>
          </a:xfrm>
          <a:prstGeom prst="rect">
            <a:avLst/>
          </a:prstGeom>
        </p:spPr>
      </p:pic>
    </p:spTree>
    <p:extLst>
      <p:ext uri="{BB962C8B-B14F-4D97-AF65-F5344CB8AC3E}">
        <p14:creationId xmlns:p14="http://schemas.microsoft.com/office/powerpoint/2010/main" val="221900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9" name="Group 95">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0" name="Group 116">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8" name="Rectangle 117">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Isosceles Triangle 118">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51" name="Rectangle 121">
            <a:extLst>
              <a:ext uri="{FF2B5EF4-FFF2-40B4-BE49-F238E27FC236}">
                <a16:creationId xmlns:a16="http://schemas.microsoft.com/office/drawing/2014/main" id="{DDE6F1B7-F765-45B1-84F2-C677192FB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23">
            <a:extLst>
              <a:ext uri="{FF2B5EF4-FFF2-40B4-BE49-F238E27FC236}">
                <a16:creationId xmlns:a16="http://schemas.microsoft.com/office/drawing/2014/main" id="{206E0DE2-F8FF-4CD1-B391-6FBBD48FD2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3" name="Freeform 5">
              <a:extLst>
                <a:ext uri="{FF2B5EF4-FFF2-40B4-BE49-F238E27FC236}">
                  <a16:creationId xmlns:a16="http://schemas.microsoft.com/office/drawing/2014/main" id="{28FC982B-6DC3-41EB-B88A-2621C9D9F7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4D03107D-29F0-4356-995C-FB3B95C7C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7">
              <a:extLst>
                <a:ext uri="{FF2B5EF4-FFF2-40B4-BE49-F238E27FC236}">
                  <a16:creationId xmlns:a16="http://schemas.microsoft.com/office/drawing/2014/main" id="{A144509C-C70B-4772-BA5B-9F650A0C1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8">
              <a:extLst>
                <a:ext uri="{FF2B5EF4-FFF2-40B4-BE49-F238E27FC236}">
                  <a16:creationId xmlns:a16="http://schemas.microsoft.com/office/drawing/2014/main" id="{914E493F-9FBF-42CF-A5CB-09210216D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a:extLst>
                <a:ext uri="{FF2B5EF4-FFF2-40B4-BE49-F238E27FC236}">
                  <a16:creationId xmlns:a16="http://schemas.microsoft.com/office/drawing/2014/main" id="{648647EA-8053-4539-8E7D-A8270E86C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
              <a:extLst>
                <a:ext uri="{FF2B5EF4-FFF2-40B4-BE49-F238E27FC236}">
                  <a16:creationId xmlns:a16="http://schemas.microsoft.com/office/drawing/2014/main" id="{39775811-A8E3-48B7-8A47-06A34D41E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
              <a:extLst>
                <a:ext uri="{FF2B5EF4-FFF2-40B4-BE49-F238E27FC236}">
                  <a16:creationId xmlns:a16="http://schemas.microsoft.com/office/drawing/2014/main" id="{C28D403C-35F2-423E-A8BE-5A6D37D7F3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
              <a:extLst>
                <a:ext uri="{FF2B5EF4-FFF2-40B4-BE49-F238E27FC236}">
                  <a16:creationId xmlns:a16="http://schemas.microsoft.com/office/drawing/2014/main" id="{BAB2D8CD-8F28-48BF-AC0B-2E8BC3ADB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
              <a:extLst>
                <a:ext uri="{FF2B5EF4-FFF2-40B4-BE49-F238E27FC236}">
                  <a16:creationId xmlns:a16="http://schemas.microsoft.com/office/drawing/2014/main" id="{F489AD45-71A9-4049-BBA5-D9D241D26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
              <a:extLst>
                <a:ext uri="{FF2B5EF4-FFF2-40B4-BE49-F238E27FC236}">
                  <a16:creationId xmlns:a16="http://schemas.microsoft.com/office/drawing/2014/main" id="{4C8EA682-7458-4DF1-90C6-88AAC5086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
              <a:extLst>
                <a:ext uri="{FF2B5EF4-FFF2-40B4-BE49-F238E27FC236}">
                  <a16:creationId xmlns:a16="http://schemas.microsoft.com/office/drawing/2014/main" id="{A15DE56C-DEDD-4141-B998-2359D41C4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D3F4903D-3E11-46F7-B8DE-2BBA663188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
              <a:extLst>
                <a:ext uri="{FF2B5EF4-FFF2-40B4-BE49-F238E27FC236}">
                  <a16:creationId xmlns:a16="http://schemas.microsoft.com/office/drawing/2014/main" id="{FA0710E2-79D3-46C0-B402-6E25BCE0F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8">
              <a:extLst>
                <a:ext uri="{FF2B5EF4-FFF2-40B4-BE49-F238E27FC236}">
                  <a16:creationId xmlns:a16="http://schemas.microsoft.com/office/drawing/2014/main" id="{920EDEFD-DD93-4DA8-A492-A3DA278230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
              <a:extLst>
                <a:ext uri="{FF2B5EF4-FFF2-40B4-BE49-F238E27FC236}">
                  <a16:creationId xmlns:a16="http://schemas.microsoft.com/office/drawing/2014/main" id="{8EF50817-7F4C-48FD-BFBC-883C317F2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9D7197B5-4A0C-45C5-A518-0250D3ECE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
              <a:extLst>
                <a:ext uri="{FF2B5EF4-FFF2-40B4-BE49-F238E27FC236}">
                  <a16:creationId xmlns:a16="http://schemas.microsoft.com/office/drawing/2014/main" id="{D1E79335-E2AB-4552-B9D2-A3E5A1EA4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
              <a:extLst>
                <a:ext uri="{FF2B5EF4-FFF2-40B4-BE49-F238E27FC236}">
                  <a16:creationId xmlns:a16="http://schemas.microsoft.com/office/drawing/2014/main" id="{711ED971-D786-488C-8D50-E778407C63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
              <a:extLst>
                <a:ext uri="{FF2B5EF4-FFF2-40B4-BE49-F238E27FC236}">
                  <a16:creationId xmlns:a16="http://schemas.microsoft.com/office/drawing/2014/main" id="{E799616D-08C7-4F6C-99C2-912C6174E9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44">
            <a:extLst>
              <a:ext uri="{FF2B5EF4-FFF2-40B4-BE49-F238E27FC236}">
                <a16:creationId xmlns:a16="http://schemas.microsoft.com/office/drawing/2014/main" id="{844DFB47-1351-4CBE-9C4D-21435A4C82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46" name="Isosceles Triangle 39">
              <a:extLst>
                <a:ext uri="{FF2B5EF4-FFF2-40B4-BE49-F238E27FC236}">
                  <a16:creationId xmlns:a16="http://schemas.microsoft.com/office/drawing/2014/main" id="{1F83E687-64D0-4C11-9F58-9A962EFCD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46">
              <a:extLst>
                <a:ext uri="{FF2B5EF4-FFF2-40B4-BE49-F238E27FC236}">
                  <a16:creationId xmlns:a16="http://schemas.microsoft.com/office/drawing/2014/main" id="{44E5A4FB-4D07-468B-A7A7-8934BAFE6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Cluster 2</a:t>
            </a:r>
          </a:p>
        </p:txBody>
      </p:sp>
      <p:pic>
        <p:nvPicPr>
          <p:cNvPr id="2" name="Imagen 1">
            <a:extLst>
              <a:ext uri="{FF2B5EF4-FFF2-40B4-BE49-F238E27FC236}">
                <a16:creationId xmlns:a16="http://schemas.microsoft.com/office/drawing/2014/main" id="{35CAF990-A621-4647-8BB1-E84033AD6058}"/>
              </a:ext>
            </a:extLst>
          </p:cNvPr>
          <p:cNvPicPr>
            <a:picLocks noChangeAspect="1"/>
          </p:cNvPicPr>
          <p:nvPr/>
        </p:nvPicPr>
        <p:blipFill>
          <a:blip r:embed="rId2"/>
          <a:stretch>
            <a:fillRect/>
          </a:stretch>
        </p:blipFill>
        <p:spPr>
          <a:xfrm>
            <a:off x="57438" y="-59378"/>
            <a:ext cx="12054846" cy="4352925"/>
          </a:xfrm>
          <a:prstGeom prst="rect">
            <a:avLst/>
          </a:prstGeom>
        </p:spPr>
      </p:pic>
    </p:spTree>
    <p:extLst>
      <p:ext uri="{BB962C8B-B14F-4D97-AF65-F5344CB8AC3E}">
        <p14:creationId xmlns:p14="http://schemas.microsoft.com/office/powerpoint/2010/main" val="38638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9" name="Group 95">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6"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8"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9"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5"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50" name="Group 116">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8" name="Rectangle 117">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Isosceles Triangle 118">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51" name="Rectangle 121">
            <a:extLst>
              <a:ext uri="{FF2B5EF4-FFF2-40B4-BE49-F238E27FC236}">
                <a16:creationId xmlns:a16="http://schemas.microsoft.com/office/drawing/2014/main" id="{DDE6F1B7-F765-45B1-84F2-C677192FB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23">
            <a:extLst>
              <a:ext uri="{FF2B5EF4-FFF2-40B4-BE49-F238E27FC236}">
                <a16:creationId xmlns:a16="http://schemas.microsoft.com/office/drawing/2014/main" id="{206E0DE2-F8FF-4CD1-B391-6FBBD48FD2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3" name="Freeform 5">
              <a:extLst>
                <a:ext uri="{FF2B5EF4-FFF2-40B4-BE49-F238E27FC236}">
                  <a16:creationId xmlns:a16="http://schemas.microsoft.com/office/drawing/2014/main" id="{28FC982B-6DC3-41EB-B88A-2621C9D9F7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6">
              <a:extLst>
                <a:ext uri="{FF2B5EF4-FFF2-40B4-BE49-F238E27FC236}">
                  <a16:creationId xmlns:a16="http://schemas.microsoft.com/office/drawing/2014/main" id="{4D03107D-29F0-4356-995C-FB3B95C7C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7">
              <a:extLst>
                <a:ext uri="{FF2B5EF4-FFF2-40B4-BE49-F238E27FC236}">
                  <a16:creationId xmlns:a16="http://schemas.microsoft.com/office/drawing/2014/main" id="{A144509C-C70B-4772-BA5B-9F650A0C1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8">
              <a:extLst>
                <a:ext uri="{FF2B5EF4-FFF2-40B4-BE49-F238E27FC236}">
                  <a16:creationId xmlns:a16="http://schemas.microsoft.com/office/drawing/2014/main" id="{914E493F-9FBF-42CF-A5CB-09210216D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9">
              <a:extLst>
                <a:ext uri="{FF2B5EF4-FFF2-40B4-BE49-F238E27FC236}">
                  <a16:creationId xmlns:a16="http://schemas.microsoft.com/office/drawing/2014/main" id="{648647EA-8053-4539-8E7D-A8270E86C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0">
              <a:extLst>
                <a:ext uri="{FF2B5EF4-FFF2-40B4-BE49-F238E27FC236}">
                  <a16:creationId xmlns:a16="http://schemas.microsoft.com/office/drawing/2014/main" id="{39775811-A8E3-48B7-8A47-06A34D41E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
              <a:extLst>
                <a:ext uri="{FF2B5EF4-FFF2-40B4-BE49-F238E27FC236}">
                  <a16:creationId xmlns:a16="http://schemas.microsoft.com/office/drawing/2014/main" id="{C28D403C-35F2-423E-A8BE-5A6D37D7F3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
              <a:extLst>
                <a:ext uri="{FF2B5EF4-FFF2-40B4-BE49-F238E27FC236}">
                  <a16:creationId xmlns:a16="http://schemas.microsoft.com/office/drawing/2014/main" id="{BAB2D8CD-8F28-48BF-AC0B-2E8BC3ADB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
              <a:extLst>
                <a:ext uri="{FF2B5EF4-FFF2-40B4-BE49-F238E27FC236}">
                  <a16:creationId xmlns:a16="http://schemas.microsoft.com/office/drawing/2014/main" id="{F489AD45-71A9-4049-BBA5-D9D241D26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
              <a:extLst>
                <a:ext uri="{FF2B5EF4-FFF2-40B4-BE49-F238E27FC236}">
                  <a16:creationId xmlns:a16="http://schemas.microsoft.com/office/drawing/2014/main" id="{4C8EA682-7458-4DF1-90C6-88AAC5086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
              <a:extLst>
                <a:ext uri="{FF2B5EF4-FFF2-40B4-BE49-F238E27FC236}">
                  <a16:creationId xmlns:a16="http://schemas.microsoft.com/office/drawing/2014/main" id="{A15DE56C-DEDD-4141-B998-2359D41C4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D3F4903D-3E11-46F7-B8DE-2BBA663188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7">
              <a:extLst>
                <a:ext uri="{FF2B5EF4-FFF2-40B4-BE49-F238E27FC236}">
                  <a16:creationId xmlns:a16="http://schemas.microsoft.com/office/drawing/2014/main" id="{FA0710E2-79D3-46C0-B402-6E25BCE0F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8">
              <a:extLst>
                <a:ext uri="{FF2B5EF4-FFF2-40B4-BE49-F238E27FC236}">
                  <a16:creationId xmlns:a16="http://schemas.microsoft.com/office/drawing/2014/main" id="{920EDEFD-DD93-4DA8-A492-A3DA278230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9">
              <a:extLst>
                <a:ext uri="{FF2B5EF4-FFF2-40B4-BE49-F238E27FC236}">
                  <a16:creationId xmlns:a16="http://schemas.microsoft.com/office/drawing/2014/main" id="{8EF50817-7F4C-48FD-BFBC-883C317F2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20">
              <a:extLst>
                <a:ext uri="{FF2B5EF4-FFF2-40B4-BE49-F238E27FC236}">
                  <a16:creationId xmlns:a16="http://schemas.microsoft.com/office/drawing/2014/main" id="{9D7197B5-4A0C-45C5-A518-0250D3ECE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
              <a:extLst>
                <a:ext uri="{FF2B5EF4-FFF2-40B4-BE49-F238E27FC236}">
                  <a16:creationId xmlns:a16="http://schemas.microsoft.com/office/drawing/2014/main" id="{D1E79335-E2AB-4552-B9D2-A3E5A1EA4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
              <a:extLst>
                <a:ext uri="{FF2B5EF4-FFF2-40B4-BE49-F238E27FC236}">
                  <a16:creationId xmlns:a16="http://schemas.microsoft.com/office/drawing/2014/main" id="{711ED971-D786-488C-8D50-E778407C63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
              <a:extLst>
                <a:ext uri="{FF2B5EF4-FFF2-40B4-BE49-F238E27FC236}">
                  <a16:creationId xmlns:a16="http://schemas.microsoft.com/office/drawing/2014/main" id="{E799616D-08C7-4F6C-99C2-912C6174E9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44">
            <a:extLst>
              <a:ext uri="{FF2B5EF4-FFF2-40B4-BE49-F238E27FC236}">
                <a16:creationId xmlns:a16="http://schemas.microsoft.com/office/drawing/2014/main" id="{844DFB47-1351-4CBE-9C4D-21435A4C82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46" name="Isosceles Triangle 39">
              <a:extLst>
                <a:ext uri="{FF2B5EF4-FFF2-40B4-BE49-F238E27FC236}">
                  <a16:creationId xmlns:a16="http://schemas.microsoft.com/office/drawing/2014/main" id="{1F83E687-64D0-4C11-9F58-9A962EFCD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46">
              <a:extLst>
                <a:ext uri="{FF2B5EF4-FFF2-40B4-BE49-F238E27FC236}">
                  <a16:creationId xmlns:a16="http://schemas.microsoft.com/office/drawing/2014/main" id="{44E5A4FB-4D07-468B-A7A7-8934BAFE6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Cluster 3</a:t>
            </a:r>
          </a:p>
        </p:txBody>
      </p:sp>
      <p:pic>
        <p:nvPicPr>
          <p:cNvPr id="3" name="Imagen 2">
            <a:extLst>
              <a:ext uri="{FF2B5EF4-FFF2-40B4-BE49-F238E27FC236}">
                <a16:creationId xmlns:a16="http://schemas.microsoft.com/office/drawing/2014/main" id="{1C1EF562-3DF4-4EBB-ABA0-C7B899F3BEC4}"/>
              </a:ext>
            </a:extLst>
          </p:cNvPr>
          <p:cNvPicPr>
            <a:picLocks noChangeAspect="1"/>
          </p:cNvPicPr>
          <p:nvPr/>
        </p:nvPicPr>
        <p:blipFill>
          <a:blip r:embed="rId2"/>
          <a:stretch>
            <a:fillRect/>
          </a:stretch>
        </p:blipFill>
        <p:spPr>
          <a:xfrm>
            <a:off x="2223" y="-17676"/>
            <a:ext cx="12190533" cy="4186053"/>
          </a:xfrm>
          <a:prstGeom prst="rect">
            <a:avLst/>
          </a:prstGeom>
        </p:spPr>
      </p:pic>
    </p:spTree>
    <p:extLst>
      <p:ext uri="{BB962C8B-B14F-4D97-AF65-F5344CB8AC3E}">
        <p14:creationId xmlns:p14="http://schemas.microsoft.com/office/powerpoint/2010/main" val="325077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8" name="Group 177">
            <a:extLst>
              <a:ext uri="{FF2B5EF4-FFF2-40B4-BE49-F238E27FC236}">
                <a16:creationId xmlns:a16="http://schemas.microsoft.com/office/drawing/2014/main" id="{822FE057-BE05-4741-8284-EF9676E2DD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9" name="Freeform 5">
              <a:extLst>
                <a:ext uri="{FF2B5EF4-FFF2-40B4-BE49-F238E27FC236}">
                  <a16:creationId xmlns:a16="http://schemas.microsoft.com/office/drawing/2014/main" id="{EA7A02D2-EEBB-4EEB-8ABE-56EB0AF9E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0" name="Freeform 6">
              <a:extLst>
                <a:ext uri="{FF2B5EF4-FFF2-40B4-BE49-F238E27FC236}">
                  <a16:creationId xmlns:a16="http://schemas.microsoft.com/office/drawing/2014/main" id="{DFA4B6AB-6C70-47CD-A5BF-5DC42046E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1" name="Freeform 7">
              <a:extLst>
                <a:ext uri="{FF2B5EF4-FFF2-40B4-BE49-F238E27FC236}">
                  <a16:creationId xmlns:a16="http://schemas.microsoft.com/office/drawing/2014/main" id="{BD11837B-445E-45F6-9CDD-848F7FD02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2" name="Freeform 8">
              <a:extLst>
                <a:ext uri="{FF2B5EF4-FFF2-40B4-BE49-F238E27FC236}">
                  <a16:creationId xmlns:a16="http://schemas.microsoft.com/office/drawing/2014/main" id="{D3888DB2-6D32-426F-A20D-9A32C5B91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9">
              <a:extLst>
                <a:ext uri="{FF2B5EF4-FFF2-40B4-BE49-F238E27FC236}">
                  <a16:creationId xmlns:a16="http://schemas.microsoft.com/office/drawing/2014/main" id="{90FF4613-718A-4971-87A2-2176F248B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0">
              <a:extLst>
                <a:ext uri="{FF2B5EF4-FFF2-40B4-BE49-F238E27FC236}">
                  <a16:creationId xmlns:a16="http://schemas.microsoft.com/office/drawing/2014/main" id="{12456294-B685-48D2-82AB-874FEC431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1">
              <a:extLst>
                <a:ext uri="{FF2B5EF4-FFF2-40B4-BE49-F238E27FC236}">
                  <a16:creationId xmlns:a16="http://schemas.microsoft.com/office/drawing/2014/main" id="{51574C30-0B3B-4D3D-B767-8257528CE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2">
              <a:extLst>
                <a:ext uri="{FF2B5EF4-FFF2-40B4-BE49-F238E27FC236}">
                  <a16:creationId xmlns:a16="http://schemas.microsoft.com/office/drawing/2014/main" id="{A7238EE8-F333-4F0C-B618-12C099FBD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13">
              <a:extLst>
                <a:ext uri="{FF2B5EF4-FFF2-40B4-BE49-F238E27FC236}">
                  <a16:creationId xmlns:a16="http://schemas.microsoft.com/office/drawing/2014/main" id="{AA0A3168-FA1F-4DD7-877D-F12C1AD5E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14">
              <a:extLst>
                <a:ext uri="{FF2B5EF4-FFF2-40B4-BE49-F238E27FC236}">
                  <a16:creationId xmlns:a16="http://schemas.microsoft.com/office/drawing/2014/main" id="{6BDEFF7B-ADD8-4365-9677-718E91E45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9" name="Freeform 15">
              <a:extLst>
                <a:ext uri="{FF2B5EF4-FFF2-40B4-BE49-F238E27FC236}">
                  <a16:creationId xmlns:a16="http://schemas.microsoft.com/office/drawing/2014/main" id="{7C8BD75C-9A84-4EC0-BAF0-8360D21B5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0" name="Freeform 16">
              <a:extLst>
                <a:ext uri="{FF2B5EF4-FFF2-40B4-BE49-F238E27FC236}">
                  <a16:creationId xmlns:a16="http://schemas.microsoft.com/office/drawing/2014/main" id="{9E9B0039-0282-4530-9D76-FAF0B1A5F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1" name="Freeform 17">
              <a:extLst>
                <a:ext uri="{FF2B5EF4-FFF2-40B4-BE49-F238E27FC236}">
                  <a16:creationId xmlns:a16="http://schemas.microsoft.com/office/drawing/2014/main" id="{02F3D8B9-55F8-4FE2-8966-C2788CD09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2" name="Freeform 18">
              <a:extLst>
                <a:ext uri="{FF2B5EF4-FFF2-40B4-BE49-F238E27FC236}">
                  <a16:creationId xmlns:a16="http://schemas.microsoft.com/office/drawing/2014/main" id="{5DDC17AE-9606-4289-BD04-B931BEFC3C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3" name="Freeform 19">
              <a:extLst>
                <a:ext uri="{FF2B5EF4-FFF2-40B4-BE49-F238E27FC236}">
                  <a16:creationId xmlns:a16="http://schemas.microsoft.com/office/drawing/2014/main" id="{507188FF-5EDB-4B58-ADC6-6CE53FA1E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20">
              <a:extLst>
                <a:ext uri="{FF2B5EF4-FFF2-40B4-BE49-F238E27FC236}">
                  <a16:creationId xmlns:a16="http://schemas.microsoft.com/office/drawing/2014/main" id="{04442101-3369-4CCB-B6FF-B153C682D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21">
              <a:extLst>
                <a:ext uri="{FF2B5EF4-FFF2-40B4-BE49-F238E27FC236}">
                  <a16:creationId xmlns:a16="http://schemas.microsoft.com/office/drawing/2014/main" id="{A17769AA-0522-4208-A322-09A4EA5D6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22">
              <a:extLst>
                <a:ext uri="{FF2B5EF4-FFF2-40B4-BE49-F238E27FC236}">
                  <a16:creationId xmlns:a16="http://schemas.microsoft.com/office/drawing/2014/main" id="{1C84664A-621E-4145-8778-CA8AB2495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7" name="Freeform 23">
              <a:extLst>
                <a:ext uri="{FF2B5EF4-FFF2-40B4-BE49-F238E27FC236}">
                  <a16:creationId xmlns:a16="http://schemas.microsoft.com/office/drawing/2014/main" id="{25FDCFBA-8E26-4F17-840A-45B11E763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99" name="Group 198">
            <a:extLst>
              <a:ext uri="{FF2B5EF4-FFF2-40B4-BE49-F238E27FC236}">
                <a16:creationId xmlns:a16="http://schemas.microsoft.com/office/drawing/2014/main" id="{39B639AC-74A1-48AB-BF9C-43B0DCFE6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00" name="Rectangle 199">
              <a:extLst>
                <a:ext uri="{FF2B5EF4-FFF2-40B4-BE49-F238E27FC236}">
                  <a16:creationId xmlns:a16="http://schemas.microsoft.com/office/drawing/2014/main" id="{0882082C-0F2F-4DB2-ABA4-E89B8225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Isosceles Triangle 200">
              <a:extLst>
                <a:ext uri="{FF2B5EF4-FFF2-40B4-BE49-F238E27FC236}">
                  <a16:creationId xmlns:a16="http://schemas.microsoft.com/office/drawing/2014/main" id="{310ECD7A-540A-48E6-8614-6094C46B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2" name="Rectangle 201">
              <a:extLst>
                <a:ext uri="{FF2B5EF4-FFF2-40B4-BE49-F238E27FC236}">
                  <a16:creationId xmlns:a16="http://schemas.microsoft.com/office/drawing/2014/main" id="{E7C2599D-0CE7-45D8-BE5E-70330FEDB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204" name="Rectangle 203">
            <a:extLst>
              <a:ext uri="{FF2B5EF4-FFF2-40B4-BE49-F238E27FC236}">
                <a16:creationId xmlns:a16="http://schemas.microsoft.com/office/drawing/2014/main" id="{4EF321E3-1966-4794-8FF3-2985AA22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77CE04FD-1B5A-4AF7-AC08-88C66553DD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7" name="Freeform 5">
              <a:extLst>
                <a:ext uri="{FF2B5EF4-FFF2-40B4-BE49-F238E27FC236}">
                  <a16:creationId xmlns:a16="http://schemas.microsoft.com/office/drawing/2014/main" id="{CF57F066-8020-49CF-950B-D13125B7AE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6">
              <a:extLst>
                <a:ext uri="{FF2B5EF4-FFF2-40B4-BE49-F238E27FC236}">
                  <a16:creationId xmlns:a16="http://schemas.microsoft.com/office/drawing/2014/main" id="{8E353E73-63E6-48D9-8297-2B521ECF90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7">
              <a:extLst>
                <a:ext uri="{FF2B5EF4-FFF2-40B4-BE49-F238E27FC236}">
                  <a16:creationId xmlns:a16="http://schemas.microsoft.com/office/drawing/2014/main" id="{A7DD2DF6-5415-4914-BB37-F950941494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8">
              <a:extLst>
                <a:ext uri="{FF2B5EF4-FFF2-40B4-BE49-F238E27FC236}">
                  <a16:creationId xmlns:a16="http://schemas.microsoft.com/office/drawing/2014/main" id="{A561BFF0-D132-43FE-8E9F-BE7540D2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9">
              <a:extLst>
                <a:ext uri="{FF2B5EF4-FFF2-40B4-BE49-F238E27FC236}">
                  <a16:creationId xmlns:a16="http://schemas.microsoft.com/office/drawing/2014/main" id="{434FA253-B00B-4EF2-96AE-322AE1B6B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
              <a:extLst>
                <a:ext uri="{FF2B5EF4-FFF2-40B4-BE49-F238E27FC236}">
                  <a16:creationId xmlns:a16="http://schemas.microsoft.com/office/drawing/2014/main" id="{B5EDA8AA-3B8F-46C2-946D-76BC83906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1">
              <a:extLst>
                <a:ext uri="{FF2B5EF4-FFF2-40B4-BE49-F238E27FC236}">
                  <a16:creationId xmlns:a16="http://schemas.microsoft.com/office/drawing/2014/main" id="{189C9446-D191-491B-9CB1-DC2A15ABA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12">
              <a:extLst>
                <a:ext uri="{FF2B5EF4-FFF2-40B4-BE49-F238E27FC236}">
                  <a16:creationId xmlns:a16="http://schemas.microsoft.com/office/drawing/2014/main" id="{8ACF54CD-111D-4C47-9906-EAEAEF778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
              <a:extLst>
                <a:ext uri="{FF2B5EF4-FFF2-40B4-BE49-F238E27FC236}">
                  <a16:creationId xmlns:a16="http://schemas.microsoft.com/office/drawing/2014/main" id="{017C7DAF-9A02-4BEA-9DAB-35CB4D921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
              <a:extLst>
                <a:ext uri="{FF2B5EF4-FFF2-40B4-BE49-F238E27FC236}">
                  <a16:creationId xmlns:a16="http://schemas.microsoft.com/office/drawing/2014/main" id="{BCE6EACB-3F5B-4111-8158-22B5C32A4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
              <a:extLst>
                <a:ext uri="{FF2B5EF4-FFF2-40B4-BE49-F238E27FC236}">
                  <a16:creationId xmlns:a16="http://schemas.microsoft.com/office/drawing/2014/main" id="{19C44D5B-E410-407A-8E17-31BF382C4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9BC11B9C-C803-4A90-9E9F-C99C714CA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7">
              <a:extLst>
                <a:ext uri="{FF2B5EF4-FFF2-40B4-BE49-F238E27FC236}">
                  <a16:creationId xmlns:a16="http://schemas.microsoft.com/office/drawing/2014/main" id="{92B7D31E-6263-404B-ABBA-3E78084E5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
              <a:extLst>
                <a:ext uri="{FF2B5EF4-FFF2-40B4-BE49-F238E27FC236}">
                  <a16:creationId xmlns:a16="http://schemas.microsoft.com/office/drawing/2014/main" id="{12AA8724-2C64-41E8-B18B-A9A1E696C8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9">
              <a:extLst>
                <a:ext uri="{FF2B5EF4-FFF2-40B4-BE49-F238E27FC236}">
                  <a16:creationId xmlns:a16="http://schemas.microsoft.com/office/drawing/2014/main" id="{566C3B77-B783-41C8-9159-D0C22355D3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20">
              <a:extLst>
                <a:ext uri="{FF2B5EF4-FFF2-40B4-BE49-F238E27FC236}">
                  <a16:creationId xmlns:a16="http://schemas.microsoft.com/office/drawing/2014/main" id="{E837E698-74E4-4DEF-B07C-87BB1A862B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
              <a:extLst>
                <a:ext uri="{FF2B5EF4-FFF2-40B4-BE49-F238E27FC236}">
                  <a16:creationId xmlns:a16="http://schemas.microsoft.com/office/drawing/2014/main" id="{103DF436-EF54-4233-95C5-70EFF684B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
              <a:extLst>
                <a:ext uri="{FF2B5EF4-FFF2-40B4-BE49-F238E27FC236}">
                  <a16:creationId xmlns:a16="http://schemas.microsoft.com/office/drawing/2014/main" id="{8DC30B2E-E294-4C95-8B29-7B63EA3E6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Freeform 23">
              <a:extLst>
                <a:ext uri="{FF2B5EF4-FFF2-40B4-BE49-F238E27FC236}">
                  <a16:creationId xmlns:a16="http://schemas.microsoft.com/office/drawing/2014/main" id="{6CB1725C-B498-48DD-A7E9-FC7F7AC92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7" name="Rectangle 226">
            <a:extLst>
              <a:ext uri="{FF2B5EF4-FFF2-40B4-BE49-F238E27FC236}">
                <a16:creationId xmlns:a16="http://schemas.microsoft.com/office/drawing/2014/main" id="{64B54D65-6796-413C-98B7-F70D96F46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913C006E-48B0-411A-854B-FE4A8350B2A0}"/>
              </a:ext>
            </a:extLst>
          </p:cNvPr>
          <p:cNvPicPr>
            <a:picLocks noChangeAspect="1"/>
          </p:cNvPicPr>
          <p:nvPr/>
        </p:nvPicPr>
        <p:blipFill>
          <a:blip r:embed="rId2"/>
          <a:stretch>
            <a:fillRect/>
          </a:stretch>
        </p:blipFill>
        <p:spPr>
          <a:xfrm>
            <a:off x="318979" y="1222869"/>
            <a:ext cx="11552981" cy="1675181"/>
          </a:xfrm>
          <a:prstGeom prst="rect">
            <a:avLst/>
          </a:prstGeom>
          <a:ln w="12700">
            <a:noFill/>
          </a:ln>
        </p:spPr>
      </p:pic>
      <p:grpSp>
        <p:nvGrpSpPr>
          <p:cNvPr id="229" name="Group 228">
            <a:extLst>
              <a:ext uri="{FF2B5EF4-FFF2-40B4-BE49-F238E27FC236}">
                <a16:creationId xmlns:a16="http://schemas.microsoft.com/office/drawing/2014/main" id="{2811B681-C3B5-4DBB-8F68-B05CD4FD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230" name="Isosceles Triangle 39">
              <a:extLst>
                <a:ext uri="{FF2B5EF4-FFF2-40B4-BE49-F238E27FC236}">
                  <a16:creationId xmlns:a16="http://schemas.microsoft.com/office/drawing/2014/main" id="{6BB83955-6B2E-4333-8FB0-4E0A8B5E3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720E5381-9E91-421E-8166-467131FA9B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4">
            <a:extLst>
              <a:ext uri="{FF2B5EF4-FFF2-40B4-BE49-F238E27FC236}">
                <a16:creationId xmlns:a16="http://schemas.microsoft.com/office/drawing/2014/main" id="{63ECC511-E26D-4B0E-B917-73E1CEBF3BA2}"/>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Cluster 4</a:t>
            </a:r>
          </a:p>
        </p:txBody>
      </p:sp>
    </p:spTree>
    <p:extLst>
      <p:ext uri="{BB962C8B-B14F-4D97-AF65-F5344CB8AC3E}">
        <p14:creationId xmlns:p14="http://schemas.microsoft.com/office/powerpoint/2010/main" val="400171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22FE057-BE05-4741-8284-EF9676E2DD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EA7A02D2-EEBB-4EEB-8ABE-56EB0AF9E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DFA4B6AB-6C70-47CD-A5BF-5DC42046E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BD11837B-445E-45F6-9CDD-848F7FD02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D3888DB2-6D32-426F-A20D-9A32C5B91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90FF4613-718A-4971-87A2-2176F248B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12456294-B685-48D2-82AB-874FEC431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51574C30-0B3B-4D3D-B767-8257528CE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A7238EE8-F333-4F0C-B618-12C099FBD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AA0A3168-FA1F-4DD7-877D-F12C1AD5E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6BDEFF7B-ADD8-4365-9677-718E91E45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7C8BD75C-9A84-4EC0-BAF0-8360D21B5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9E9B0039-0282-4530-9D76-FAF0B1A5F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02F3D8B9-55F8-4FE2-8966-C2788CD09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5DDC17AE-9606-4289-BD04-B931BEFC3C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507188FF-5EDB-4B58-ADC6-6CE53FA1E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04442101-3369-4CCB-B6FF-B153C682D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A17769AA-0522-4208-A322-09A4EA5D6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1C84664A-621E-4145-8778-CA8AB2495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25FDCFBA-8E26-4F17-840A-45B11E763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39B639AC-74A1-48AB-BF9C-43B0DCFE6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0882082C-0F2F-4DB2-ABA4-E89B8225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310ECD7A-540A-48E6-8614-6094C46B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E7C2599D-0CE7-45D8-BE5E-70330FEDB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4EF321E3-1966-4794-8FF3-2985AA22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7CE04FD-1B5A-4AF7-AC08-88C66553DD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F57F066-8020-49CF-950B-D13125B7AE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8E353E73-63E6-48D9-8297-2B521ECF90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A7DD2DF6-5415-4914-BB37-F950941494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A561BFF0-D132-43FE-8E9F-BE7540D2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434FA253-B00B-4EF2-96AE-322AE1B6B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B5EDA8AA-3B8F-46C2-946D-76BC83906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189C9446-D191-491B-9CB1-DC2A15ABA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8ACF54CD-111D-4C47-9906-EAEAEF778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017C7DAF-9A02-4BEA-9DAB-35CB4D921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BCE6EACB-3F5B-4111-8158-22B5C32A4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19C44D5B-E410-407A-8E17-31BF382C4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9BC11B9C-C803-4A90-9E9F-C99C714CA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92B7D31E-6263-404B-ABBA-3E78084E50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12AA8724-2C64-41E8-B18B-A9A1E696C8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566C3B77-B783-41C8-9159-D0C22355D3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E837E698-74E4-4DEF-B07C-87BB1A862B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103DF436-EF54-4233-95C5-70EFF684B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8DC30B2E-E294-4C95-8B29-7B63EA3E6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6CB1725C-B498-48DD-A7E9-FC7F7AC92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64B54D65-6796-413C-98B7-F70D96F46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418BDEBB-8967-477F-B647-E3488424FE35}"/>
              </a:ext>
            </a:extLst>
          </p:cNvPr>
          <p:cNvPicPr>
            <a:picLocks noGrp="1" noChangeAspect="1"/>
          </p:cNvPicPr>
          <p:nvPr>
            <p:ph idx="1"/>
          </p:nvPr>
        </p:nvPicPr>
        <p:blipFill>
          <a:blip r:embed="rId2"/>
          <a:stretch>
            <a:fillRect/>
          </a:stretch>
        </p:blipFill>
        <p:spPr>
          <a:xfrm>
            <a:off x="2026623" y="151864"/>
            <a:ext cx="8225533" cy="4051075"/>
          </a:xfrm>
          <a:prstGeom prst="rect">
            <a:avLst/>
          </a:prstGeom>
          <a:ln w="12700">
            <a:noFill/>
          </a:ln>
        </p:spPr>
      </p:pic>
      <p:grpSp>
        <p:nvGrpSpPr>
          <p:cNvPr id="60" name="Group 59">
            <a:extLst>
              <a:ext uri="{FF2B5EF4-FFF2-40B4-BE49-F238E27FC236}">
                <a16:creationId xmlns:a16="http://schemas.microsoft.com/office/drawing/2014/main" id="{2811B681-C3B5-4DBB-8F68-B05CD4FD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1" name="Isosceles Triangle 39">
              <a:extLst>
                <a:ext uri="{FF2B5EF4-FFF2-40B4-BE49-F238E27FC236}">
                  <a16:creationId xmlns:a16="http://schemas.microsoft.com/office/drawing/2014/main" id="{6BB83955-6B2E-4333-8FB0-4E0A8B5E3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20E5381-9E91-421E-8166-467131FA9B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47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EF4701BF-35A8-46C6-9FE3-5C7832489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AA830062-2092-4050-89CD-813FA83BA8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FFD073F-C359-46EA-BAAC-ADBBAAC194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AB5AE3E9-95E7-4149-9ED0-D677FF7F88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9CCFC062-460C-49D0-B963-FE4407A322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C847C053-328E-4CA5-B9E8-F6075E5AA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6D809740-B3D7-4298-8984-47A3A5B5B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1C164EB2-73C7-4808-A77B-490F0C18D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2EAE13DD-6AD0-4B9C-9378-B57713973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34E68030-4A70-47AD-8AF8-65157CC2A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26EF195D-ED20-4FE8-8078-F9FF33EB0A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EDD074BA-973E-4C5F-84C3-E657013138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50CFDEBF-8F47-4620-A590-5AB1711EF3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818B05A8-7559-425E-9B92-E72BB3E91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52A95452-1C85-4B61-8285-8CCF63AA5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0CA1C7AA-FD4C-4D46-9BD4-C3FD868EDD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269E91A7-79D6-485A-B355-30F191DBF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9FBE9408-CA79-49AE-8FF4-B308A3DDE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3082C384-99BD-43C1-958E-0A077F865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99EABC89-9BB3-4153-892A-5E9DE92601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A7EB1173-DBFC-4F9D-B06A-2D6402130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Marcador de contenido 3">
            <a:extLst>
              <a:ext uri="{FF2B5EF4-FFF2-40B4-BE49-F238E27FC236}">
                <a16:creationId xmlns:a16="http://schemas.microsoft.com/office/drawing/2014/main" id="{18D4CAA2-1102-46C3-AEEC-2E912B0D1F94}"/>
              </a:ext>
            </a:extLst>
          </p:cNvPr>
          <p:cNvPicPr>
            <a:picLocks noGrp="1" noChangeAspect="1"/>
          </p:cNvPicPr>
          <p:nvPr>
            <p:ph idx="1"/>
          </p:nvPr>
        </p:nvPicPr>
        <p:blipFill rotWithShape="1">
          <a:blip r:embed="rId2"/>
          <a:srcRect r="9268" b="1"/>
          <a:stretch/>
        </p:blipFill>
        <p:spPr>
          <a:xfrm>
            <a:off x="20" y="10"/>
            <a:ext cx="6745008" cy="6857763"/>
          </a:xfrm>
          <a:prstGeom prst="rect">
            <a:avLst/>
          </a:prstGeom>
          <a:ln w="9525">
            <a:noFill/>
          </a:ln>
        </p:spPr>
      </p:pic>
      <p:grpSp>
        <p:nvGrpSpPr>
          <p:cNvPr id="58" name="Group 57">
            <a:extLst>
              <a:ext uri="{FF2B5EF4-FFF2-40B4-BE49-F238E27FC236}">
                <a16:creationId xmlns:a16="http://schemas.microsoft.com/office/drawing/2014/main" id="{E6AC97C7-9144-4B13-A65F-B2E85CE3C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59" name="Rectangle 58">
              <a:extLst>
                <a:ext uri="{FF2B5EF4-FFF2-40B4-BE49-F238E27FC236}">
                  <a16:creationId xmlns:a16="http://schemas.microsoft.com/office/drawing/2014/main" id="{EF2AD162-452C-448F-A386-80224F7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39">
              <a:extLst>
                <a:ext uri="{FF2B5EF4-FFF2-40B4-BE49-F238E27FC236}">
                  <a16:creationId xmlns:a16="http://schemas.microsoft.com/office/drawing/2014/main" id="{CA1CF1D5-CEEF-4043-9C0C-C08B24160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F5509F4-C357-4F8F-9E24-C1B4249AB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Elipse 56">
            <a:extLst>
              <a:ext uri="{FF2B5EF4-FFF2-40B4-BE49-F238E27FC236}">
                <a16:creationId xmlns:a16="http://schemas.microsoft.com/office/drawing/2014/main" id="{ACC015B9-B5A2-493E-8895-ADAD51239DE9}"/>
              </a:ext>
            </a:extLst>
          </p:cNvPr>
          <p:cNvSpPr/>
          <p:nvPr/>
        </p:nvSpPr>
        <p:spPr>
          <a:xfrm>
            <a:off x="951329" y="3193566"/>
            <a:ext cx="1116622" cy="1048457"/>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A"/>
          </a:p>
        </p:txBody>
      </p:sp>
      <p:cxnSp>
        <p:nvCxnSpPr>
          <p:cNvPr id="62" name="Conector recto de flecha 61">
            <a:extLst>
              <a:ext uri="{FF2B5EF4-FFF2-40B4-BE49-F238E27FC236}">
                <a16:creationId xmlns:a16="http://schemas.microsoft.com/office/drawing/2014/main" id="{A386FC60-8F2E-49A5-9D42-2DA2D35DB9ED}"/>
              </a:ext>
            </a:extLst>
          </p:cNvPr>
          <p:cNvCxnSpPr>
            <a:cxnSpLocks/>
          </p:cNvCxnSpPr>
          <p:nvPr/>
        </p:nvCxnSpPr>
        <p:spPr>
          <a:xfrm flipH="1">
            <a:off x="2394734" y="3730785"/>
            <a:ext cx="3464048"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3" name="Título 1">
            <a:extLst>
              <a:ext uri="{FF2B5EF4-FFF2-40B4-BE49-F238E27FC236}">
                <a16:creationId xmlns:a16="http://schemas.microsoft.com/office/drawing/2014/main" id="{8ADBD132-F108-422C-95C1-71B26032F646}"/>
              </a:ext>
            </a:extLst>
          </p:cNvPr>
          <p:cNvSpPr>
            <a:spLocks noGrp="1"/>
          </p:cNvSpPr>
          <p:nvPr>
            <p:ph type="title"/>
          </p:nvPr>
        </p:nvSpPr>
        <p:spPr>
          <a:xfrm>
            <a:off x="7647438" y="1341205"/>
            <a:ext cx="3654425" cy="462611"/>
          </a:xfrm>
        </p:spPr>
        <p:txBody>
          <a:bodyPr vert="horz" lIns="228600" tIns="228600" rIns="228600" bIns="0" rtlCol="0" anchor="b">
            <a:normAutofit fontScale="90000"/>
          </a:bodyPr>
          <a:lstStyle/>
          <a:p>
            <a:pPr>
              <a:lnSpc>
                <a:spcPct val="80000"/>
              </a:lnSpc>
            </a:pPr>
            <a:r>
              <a:rPr lang="en-US" sz="2800" b="1" dirty="0"/>
              <a:t>BEST PLACE</a:t>
            </a:r>
          </a:p>
        </p:txBody>
      </p:sp>
      <p:sp>
        <p:nvSpPr>
          <p:cNvPr id="64" name="Título 1">
            <a:extLst>
              <a:ext uri="{FF2B5EF4-FFF2-40B4-BE49-F238E27FC236}">
                <a16:creationId xmlns:a16="http://schemas.microsoft.com/office/drawing/2014/main" id="{0FC86DD1-E038-42DC-869A-D4740A24EC94}"/>
              </a:ext>
            </a:extLst>
          </p:cNvPr>
          <p:cNvSpPr txBox="1">
            <a:spLocks/>
          </p:cNvSpPr>
          <p:nvPr/>
        </p:nvSpPr>
        <p:spPr>
          <a:xfrm>
            <a:off x="7634814" y="2098985"/>
            <a:ext cx="3654425" cy="2782504"/>
          </a:xfrm>
          <a:prstGeom prst="rect">
            <a:avLst/>
          </a:prstGeom>
        </p:spPr>
        <p:txBody>
          <a:bodyPr vert="horz" lIns="228600" tIns="228600" rIns="228600" bIns="0" rtlCol="0" anchor="b">
            <a:normAutofit fontScale="975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nSpc>
                <a:spcPct val="80000"/>
              </a:lnSpc>
            </a:pPr>
            <a:r>
              <a:rPr lang="en-US" sz="2800" dirty="0"/>
              <a:t>Cluster 0 and 1 especially likes </a:t>
            </a:r>
            <a:r>
              <a:rPr lang="en-US" sz="2800" dirty="0" err="1"/>
              <a:t>Itallian</a:t>
            </a:r>
            <a:r>
              <a:rPr lang="en-US" sz="2800" dirty="0"/>
              <a:t> tastes. </a:t>
            </a:r>
          </a:p>
          <a:p>
            <a:pPr>
              <a:lnSpc>
                <a:spcPct val="80000"/>
              </a:lnSpc>
            </a:pPr>
            <a:r>
              <a:rPr lang="en-US" sz="2800" dirty="0"/>
              <a:t>Between Hudson Yards (Cluster 0) and Clinton (Cluster 1) is the </a:t>
            </a:r>
            <a:r>
              <a:rPr lang="en-US" sz="2800" b="1" dirty="0"/>
              <a:t>best area </a:t>
            </a:r>
            <a:r>
              <a:rPr lang="en-US" sz="2800" dirty="0"/>
              <a:t>for a pizza place.</a:t>
            </a:r>
          </a:p>
        </p:txBody>
      </p:sp>
    </p:spTree>
    <p:extLst>
      <p:ext uri="{BB962C8B-B14F-4D97-AF65-F5344CB8AC3E}">
        <p14:creationId xmlns:p14="http://schemas.microsoft.com/office/powerpoint/2010/main" val="288179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EF4701BF-35A8-46C6-9FE3-5C7832489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AA830062-2092-4050-89CD-813FA83BA8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FFD073F-C359-46EA-BAAC-ADBBAAC194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AB5AE3E9-95E7-4149-9ED0-D677FF7F88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9CCFC062-460C-49D0-B963-FE4407A322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C847C053-328E-4CA5-B9E8-F6075E5AA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6D809740-B3D7-4298-8984-47A3A5B5B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1C164EB2-73C7-4808-A77B-490F0C18D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2EAE13DD-6AD0-4B9C-9378-B57713973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34E68030-4A70-47AD-8AF8-65157CC2A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26EF195D-ED20-4FE8-8078-F9FF33EB0A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EDD074BA-973E-4C5F-84C3-E657013138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50CFDEBF-8F47-4620-A590-5AB1711EF3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818B05A8-7559-425E-9B92-E72BB3E91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52A95452-1C85-4B61-8285-8CCF63AA5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0CA1C7AA-FD4C-4D46-9BD4-C3FD868EDD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269E91A7-79D6-485A-B355-30F191DBF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9FBE9408-CA79-49AE-8FF4-B308A3DDE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3082C384-99BD-43C1-958E-0A077F865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99EABC89-9BB3-4153-892A-5E9DE92601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A7EB1173-DBFC-4F9D-B06A-2D6402130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Marcador de contenido 3">
            <a:extLst>
              <a:ext uri="{FF2B5EF4-FFF2-40B4-BE49-F238E27FC236}">
                <a16:creationId xmlns:a16="http://schemas.microsoft.com/office/drawing/2014/main" id="{1C858490-AE42-43D5-BAD3-173ED14099FD}"/>
              </a:ext>
            </a:extLst>
          </p:cNvPr>
          <p:cNvPicPr>
            <a:picLocks noGrp="1" noChangeAspect="1"/>
          </p:cNvPicPr>
          <p:nvPr>
            <p:ph idx="1"/>
          </p:nvPr>
        </p:nvPicPr>
        <p:blipFill rotWithShape="1">
          <a:blip r:embed="rId2"/>
          <a:srcRect l="9998" r="24351" b="2"/>
          <a:stretch/>
        </p:blipFill>
        <p:spPr>
          <a:xfrm>
            <a:off x="20" y="10"/>
            <a:ext cx="6745008" cy="6857763"/>
          </a:xfrm>
          <a:prstGeom prst="rect">
            <a:avLst/>
          </a:prstGeom>
          <a:ln w="9525">
            <a:noFill/>
          </a:ln>
        </p:spPr>
      </p:pic>
      <p:grpSp>
        <p:nvGrpSpPr>
          <p:cNvPr id="58" name="Group 57">
            <a:extLst>
              <a:ext uri="{FF2B5EF4-FFF2-40B4-BE49-F238E27FC236}">
                <a16:creationId xmlns:a16="http://schemas.microsoft.com/office/drawing/2014/main" id="{E6AC97C7-9144-4B13-A65F-B2E85CE3C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59" name="Rectangle 58">
              <a:extLst>
                <a:ext uri="{FF2B5EF4-FFF2-40B4-BE49-F238E27FC236}">
                  <a16:creationId xmlns:a16="http://schemas.microsoft.com/office/drawing/2014/main" id="{EF2AD162-452C-448F-A386-80224F7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39">
              <a:extLst>
                <a:ext uri="{FF2B5EF4-FFF2-40B4-BE49-F238E27FC236}">
                  <a16:creationId xmlns:a16="http://schemas.microsoft.com/office/drawing/2014/main" id="{CA1CF1D5-CEEF-4043-9C0C-C08B24160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F5509F4-C357-4F8F-9E24-C1B4249AB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Elipse 56">
            <a:extLst>
              <a:ext uri="{FF2B5EF4-FFF2-40B4-BE49-F238E27FC236}">
                <a16:creationId xmlns:a16="http://schemas.microsoft.com/office/drawing/2014/main" id="{8594F624-7572-4F12-8C15-D28B8DCDE63E}"/>
              </a:ext>
            </a:extLst>
          </p:cNvPr>
          <p:cNvSpPr/>
          <p:nvPr/>
        </p:nvSpPr>
        <p:spPr>
          <a:xfrm>
            <a:off x="1340496" y="2558197"/>
            <a:ext cx="1035880" cy="990792"/>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A"/>
          </a:p>
        </p:txBody>
      </p:sp>
      <p:cxnSp>
        <p:nvCxnSpPr>
          <p:cNvPr id="62" name="Conector recto de flecha 61">
            <a:extLst>
              <a:ext uri="{FF2B5EF4-FFF2-40B4-BE49-F238E27FC236}">
                <a16:creationId xmlns:a16="http://schemas.microsoft.com/office/drawing/2014/main" id="{C0D5938C-2C8D-4DE8-96D0-BB6ED2FBD956}"/>
              </a:ext>
            </a:extLst>
          </p:cNvPr>
          <p:cNvCxnSpPr>
            <a:cxnSpLocks/>
          </p:cNvCxnSpPr>
          <p:nvPr/>
        </p:nvCxnSpPr>
        <p:spPr>
          <a:xfrm flipH="1">
            <a:off x="3333831" y="2962012"/>
            <a:ext cx="3464048"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3" name="Título 1">
            <a:extLst>
              <a:ext uri="{FF2B5EF4-FFF2-40B4-BE49-F238E27FC236}">
                <a16:creationId xmlns:a16="http://schemas.microsoft.com/office/drawing/2014/main" id="{074FF1B5-0686-44DF-BE20-EEF3CB6BBF28}"/>
              </a:ext>
            </a:extLst>
          </p:cNvPr>
          <p:cNvSpPr>
            <a:spLocks noGrp="1"/>
          </p:cNvSpPr>
          <p:nvPr>
            <p:ph type="title"/>
          </p:nvPr>
        </p:nvSpPr>
        <p:spPr>
          <a:xfrm>
            <a:off x="7607826" y="1345377"/>
            <a:ext cx="3654425" cy="360436"/>
          </a:xfrm>
        </p:spPr>
        <p:txBody>
          <a:bodyPr vert="horz" lIns="228600" tIns="228600" rIns="228600" bIns="0" rtlCol="0" anchor="b">
            <a:normAutofit fontScale="90000"/>
          </a:bodyPr>
          <a:lstStyle/>
          <a:p>
            <a:pPr>
              <a:lnSpc>
                <a:spcPct val="80000"/>
              </a:lnSpc>
            </a:pPr>
            <a:r>
              <a:rPr lang="en-US" sz="2800" dirty="0"/>
              <a:t>Opportunity Zone</a:t>
            </a:r>
          </a:p>
        </p:txBody>
      </p:sp>
      <p:sp>
        <p:nvSpPr>
          <p:cNvPr id="7" name="Rectángulo 6">
            <a:extLst>
              <a:ext uri="{FF2B5EF4-FFF2-40B4-BE49-F238E27FC236}">
                <a16:creationId xmlns:a16="http://schemas.microsoft.com/office/drawing/2014/main" id="{453DEAAB-974F-43B3-B1A6-E3496513332D}"/>
              </a:ext>
            </a:extLst>
          </p:cNvPr>
          <p:cNvSpPr/>
          <p:nvPr/>
        </p:nvSpPr>
        <p:spPr>
          <a:xfrm>
            <a:off x="7755334" y="2512101"/>
            <a:ext cx="3480724" cy="2510835"/>
          </a:xfrm>
          <a:prstGeom prst="rect">
            <a:avLst/>
          </a:prstGeom>
        </p:spPr>
        <p:txBody>
          <a:bodyPr vert="horz" lIns="228600" tIns="228600" rIns="228600" bIns="0" rtlCol="0" anchor="b">
            <a:normAutofit fontScale="97500"/>
          </a:bodyPr>
          <a:lstStyle/>
          <a:p>
            <a:pPr algn="ctr" defTabSz="914400">
              <a:lnSpc>
                <a:spcPct val="80000"/>
              </a:lnSpc>
              <a:spcBef>
                <a:spcPct val="0"/>
              </a:spcBef>
            </a:pPr>
            <a:r>
              <a:rPr lang="en-US" sz="2800" spc="-150" dirty="0">
                <a:solidFill>
                  <a:srgbClr val="FFFEFF"/>
                </a:solidFill>
                <a:latin typeface="+mj-lt"/>
                <a:ea typeface="+mj-ea"/>
                <a:cs typeface="+mj-cs"/>
              </a:rPr>
              <a:t>Cluster 0 and 1 especially likes </a:t>
            </a:r>
            <a:r>
              <a:rPr lang="en-US" sz="2800" spc="-150" dirty="0" err="1">
                <a:solidFill>
                  <a:srgbClr val="FFFEFF"/>
                </a:solidFill>
                <a:latin typeface="+mj-lt"/>
                <a:ea typeface="+mj-ea"/>
                <a:cs typeface="+mj-cs"/>
              </a:rPr>
              <a:t>Itallian</a:t>
            </a:r>
            <a:r>
              <a:rPr lang="en-US" sz="2800" spc="-150" dirty="0">
                <a:solidFill>
                  <a:srgbClr val="FFFEFF"/>
                </a:solidFill>
                <a:latin typeface="+mj-lt"/>
                <a:ea typeface="+mj-ea"/>
                <a:cs typeface="+mj-cs"/>
              </a:rPr>
              <a:t> tastes. </a:t>
            </a:r>
          </a:p>
          <a:p>
            <a:pPr algn="ctr" defTabSz="914400">
              <a:lnSpc>
                <a:spcPct val="80000"/>
              </a:lnSpc>
              <a:spcBef>
                <a:spcPct val="0"/>
              </a:spcBef>
            </a:pPr>
            <a:r>
              <a:rPr lang="en-US" sz="2800" spc="-150" dirty="0">
                <a:solidFill>
                  <a:srgbClr val="FFFEFF"/>
                </a:solidFill>
                <a:latin typeface="+mj-lt"/>
                <a:ea typeface="+mj-ea"/>
                <a:cs typeface="+mj-cs"/>
              </a:rPr>
              <a:t>We could have an opportunity there.</a:t>
            </a:r>
          </a:p>
        </p:txBody>
      </p:sp>
    </p:spTree>
    <p:extLst>
      <p:ext uri="{BB962C8B-B14F-4D97-AF65-F5344CB8AC3E}">
        <p14:creationId xmlns:p14="http://schemas.microsoft.com/office/powerpoint/2010/main" val="311421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BEA3868-7BB5-441D-8980-6F620FD11245}"/>
              </a:ext>
            </a:extLst>
          </p:cNvPr>
          <p:cNvSpPr>
            <a:spLocks noGrp="1"/>
          </p:cNvSpPr>
          <p:nvPr>
            <p:ph type="title"/>
          </p:nvPr>
        </p:nvSpPr>
        <p:spPr>
          <a:xfrm>
            <a:off x="807720" y="2349925"/>
            <a:ext cx="2441894" cy="2456442"/>
          </a:xfrm>
        </p:spPr>
        <p:txBody>
          <a:bodyPr>
            <a:normAutofit/>
          </a:bodyPr>
          <a:lstStyle/>
          <a:p>
            <a:pPr algn="l"/>
            <a:r>
              <a:rPr lang="es-ES" sz="3200"/>
              <a:t>Introducction</a:t>
            </a:r>
            <a:endParaRPr lang="es-PA" sz="3200"/>
          </a:p>
        </p:txBody>
      </p:sp>
      <p:sp>
        <p:nvSpPr>
          <p:cNvPr id="3" name="Marcador de contenido 2">
            <a:extLst>
              <a:ext uri="{FF2B5EF4-FFF2-40B4-BE49-F238E27FC236}">
                <a16:creationId xmlns:a16="http://schemas.microsoft.com/office/drawing/2014/main" id="{1F8EA0B9-66B7-4E85-9D52-94EDC5293980}"/>
              </a:ext>
            </a:extLst>
          </p:cNvPr>
          <p:cNvSpPr>
            <a:spLocks noGrp="1"/>
          </p:cNvSpPr>
          <p:nvPr>
            <p:ph idx="1"/>
          </p:nvPr>
        </p:nvSpPr>
        <p:spPr>
          <a:xfrm>
            <a:off x="4846319" y="1111249"/>
            <a:ext cx="6554001" cy="4635503"/>
          </a:xfrm>
        </p:spPr>
        <p:txBody>
          <a:bodyPr>
            <a:normAutofit/>
          </a:bodyPr>
          <a:lstStyle/>
          <a:p>
            <a:r>
              <a:rPr lang="en-US" dirty="0"/>
              <a:t>New York City's food culture includes an array of international cuisines influenced by the city's immigrant history. Central and Eastern European immigrants, especially Jewish immigrants from those regions, brought bagels, cheesecake, hot dogs, knishes, and delicatessens (or delis) to the city. Italian immigrants brought New York-style pizza and Italian cuisine into the city, while Jewish immigrants and Irish immigrants brought pastrami and corned beef, respectively. Chinese and other Asian restaurants, sandwich joints, trattorias, diners, and coffeehouses are ubiquitous throughout the city. </a:t>
            </a:r>
            <a:endParaRPr lang="es-PA" dirty="0"/>
          </a:p>
        </p:txBody>
      </p:sp>
    </p:spTree>
    <p:extLst>
      <p:ext uri="{BB962C8B-B14F-4D97-AF65-F5344CB8AC3E}">
        <p14:creationId xmlns:p14="http://schemas.microsoft.com/office/powerpoint/2010/main" val="3205005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EF4701BF-35A8-46C6-9FE3-5C7832489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AA830062-2092-4050-89CD-813FA83BA8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CFFD073F-C359-46EA-BAAC-ADBBAAC194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AB5AE3E9-95E7-4149-9ED0-D677FF7F88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9CCFC062-460C-49D0-B963-FE4407A322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C847C053-328E-4CA5-B9E8-F6075E5AA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6D809740-B3D7-4298-8984-47A3A5B5B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1C164EB2-73C7-4808-A77B-490F0C18D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2EAE13DD-6AD0-4B9C-9378-B57713973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34E68030-4A70-47AD-8AF8-65157CC2A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26EF195D-ED20-4FE8-8078-F9FF33EB0A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EDD074BA-973E-4C5F-84C3-E657013138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50CFDEBF-8F47-4620-A590-5AB1711EF3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818B05A8-7559-425E-9B92-E72BB3E91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52A95452-1C85-4B61-8285-8CCF63AA5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0CA1C7AA-FD4C-4D46-9BD4-C3FD868EDD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269E91A7-79D6-485A-B355-30F191DBF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9FBE9408-CA79-49AE-8FF4-B308A3DDE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3082C384-99BD-43C1-958E-0A077F865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99EABC89-9BB3-4153-892A-5E9DE92601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A7EB1173-DBFC-4F9D-B06A-2D6402130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Marcador de contenido 3" descr="Mapa&#10;&#10;Descripción generada automáticamente">
            <a:extLst>
              <a:ext uri="{FF2B5EF4-FFF2-40B4-BE49-F238E27FC236}">
                <a16:creationId xmlns:a16="http://schemas.microsoft.com/office/drawing/2014/main" id="{E4B67651-0F9D-4FEB-BAF0-936EF44A9E53}"/>
              </a:ext>
            </a:extLst>
          </p:cNvPr>
          <p:cNvPicPr>
            <a:picLocks noGrp="1" noChangeAspect="1"/>
          </p:cNvPicPr>
          <p:nvPr>
            <p:ph idx="1"/>
          </p:nvPr>
        </p:nvPicPr>
        <p:blipFill rotWithShape="1">
          <a:blip r:embed="rId2"/>
          <a:srcRect r="-2" b="7732"/>
          <a:stretch/>
        </p:blipFill>
        <p:spPr>
          <a:xfrm>
            <a:off x="20" y="10"/>
            <a:ext cx="6745008" cy="6857763"/>
          </a:xfrm>
          <a:prstGeom prst="rect">
            <a:avLst/>
          </a:prstGeom>
          <a:ln w="9525">
            <a:noFill/>
          </a:ln>
        </p:spPr>
      </p:pic>
      <p:grpSp>
        <p:nvGrpSpPr>
          <p:cNvPr id="58" name="Group 57">
            <a:extLst>
              <a:ext uri="{FF2B5EF4-FFF2-40B4-BE49-F238E27FC236}">
                <a16:creationId xmlns:a16="http://schemas.microsoft.com/office/drawing/2014/main" id="{E6AC97C7-9144-4B13-A65F-B2E85CE3C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59" name="Rectangle 58">
              <a:extLst>
                <a:ext uri="{FF2B5EF4-FFF2-40B4-BE49-F238E27FC236}">
                  <a16:creationId xmlns:a16="http://schemas.microsoft.com/office/drawing/2014/main" id="{EF2AD162-452C-448F-A386-80224F7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39">
              <a:extLst>
                <a:ext uri="{FF2B5EF4-FFF2-40B4-BE49-F238E27FC236}">
                  <a16:creationId xmlns:a16="http://schemas.microsoft.com/office/drawing/2014/main" id="{CA1CF1D5-CEEF-4043-9C0C-C08B24160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F5509F4-C357-4F8F-9E24-C1B4249AB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042C863A-F9C5-44AE-817F-6BB3F0BE7CE0}"/>
              </a:ext>
            </a:extLst>
          </p:cNvPr>
          <p:cNvSpPr>
            <a:spLocks noGrp="1"/>
          </p:cNvSpPr>
          <p:nvPr>
            <p:ph type="title"/>
          </p:nvPr>
        </p:nvSpPr>
        <p:spPr>
          <a:xfrm>
            <a:off x="7665211" y="1287162"/>
            <a:ext cx="3654569" cy="502278"/>
          </a:xfrm>
        </p:spPr>
        <p:txBody>
          <a:bodyPr vert="horz" lIns="228600" tIns="228600" rIns="228600" bIns="0" rtlCol="0" anchor="b">
            <a:normAutofit fontScale="90000"/>
          </a:bodyPr>
          <a:lstStyle/>
          <a:p>
            <a:pPr>
              <a:lnSpc>
                <a:spcPct val="80000"/>
              </a:lnSpc>
            </a:pPr>
            <a:r>
              <a:rPr lang="en-US" sz="2800" dirty="0"/>
              <a:t>About Cluster 4</a:t>
            </a:r>
          </a:p>
        </p:txBody>
      </p:sp>
      <p:sp>
        <p:nvSpPr>
          <p:cNvPr id="5" name="Elipse 4">
            <a:extLst>
              <a:ext uri="{FF2B5EF4-FFF2-40B4-BE49-F238E27FC236}">
                <a16:creationId xmlns:a16="http://schemas.microsoft.com/office/drawing/2014/main" id="{5B2ABEDA-5C0F-4E7A-8663-065707D62044}"/>
              </a:ext>
            </a:extLst>
          </p:cNvPr>
          <p:cNvSpPr/>
          <p:nvPr/>
        </p:nvSpPr>
        <p:spPr>
          <a:xfrm>
            <a:off x="3645064" y="965912"/>
            <a:ext cx="1035880" cy="990792"/>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A"/>
          </a:p>
        </p:txBody>
      </p:sp>
      <p:cxnSp>
        <p:nvCxnSpPr>
          <p:cNvPr id="7" name="Conector recto de flecha 6">
            <a:extLst>
              <a:ext uri="{FF2B5EF4-FFF2-40B4-BE49-F238E27FC236}">
                <a16:creationId xmlns:a16="http://schemas.microsoft.com/office/drawing/2014/main" id="{D57182F4-BC47-49E1-82F8-03D015923D2F}"/>
              </a:ext>
            </a:extLst>
          </p:cNvPr>
          <p:cNvCxnSpPr/>
          <p:nvPr/>
        </p:nvCxnSpPr>
        <p:spPr>
          <a:xfrm flipH="1" flipV="1">
            <a:off x="5143962" y="1479228"/>
            <a:ext cx="2067791" cy="196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Rectángulo 7">
            <a:extLst>
              <a:ext uri="{FF2B5EF4-FFF2-40B4-BE49-F238E27FC236}">
                <a16:creationId xmlns:a16="http://schemas.microsoft.com/office/drawing/2014/main" id="{1C0D7133-0513-421F-9489-EAECD086AFD2}"/>
              </a:ext>
            </a:extLst>
          </p:cNvPr>
          <p:cNvSpPr/>
          <p:nvPr/>
        </p:nvSpPr>
        <p:spPr>
          <a:xfrm>
            <a:off x="7665211" y="2091116"/>
            <a:ext cx="3598628" cy="2120068"/>
          </a:xfrm>
          <a:prstGeom prst="rect">
            <a:avLst/>
          </a:prstGeom>
        </p:spPr>
        <p:txBody>
          <a:bodyPr vert="horz" lIns="228600" tIns="228600" rIns="228600" bIns="0" rtlCol="0" anchor="b">
            <a:normAutofit fontScale="97500"/>
          </a:bodyPr>
          <a:lstStyle/>
          <a:p>
            <a:pPr defTabSz="914400">
              <a:spcBef>
                <a:spcPts val="600"/>
              </a:spcBef>
            </a:pPr>
            <a:r>
              <a:rPr lang="en-US" sz="2000" spc="-150" dirty="0">
                <a:solidFill>
                  <a:srgbClr val="FFFEFF"/>
                </a:solidFill>
                <a:latin typeface="+mj-lt"/>
                <a:ea typeface="+mj-ea"/>
                <a:cs typeface="Arial" panose="020B0604020202020204" pitchFamily="34" charset="0"/>
              </a:rPr>
              <a:t>Cluster 4 (</a:t>
            </a:r>
            <a:r>
              <a:rPr lang="tr-TR" sz="2000" spc="-150" dirty="0">
                <a:solidFill>
                  <a:srgbClr val="FFFEFF"/>
                </a:solidFill>
                <a:latin typeface="+mj-lt"/>
                <a:ea typeface="+mj-ea"/>
                <a:cs typeface="Arial" panose="020B0604020202020204" pitchFamily="34" charset="0"/>
              </a:rPr>
              <a:t>Morningside Heights) </a:t>
            </a:r>
            <a:r>
              <a:rPr lang="en-US" sz="2000" spc="-150" dirty="0">
                <a:solidFill>
                  <a:srgbClr val="FFFEFF"/>
                </a:solidFill>
                <a:latin typeface="+mj-lt"/>
                <a:ea typeface="+mj-ea"/>
                <a:cs typeface="Arial" panose="020B0604020202020204" pitchFamily="34" charset="0"/>
              </a:rPr>
              <a:t>and (</a:t>
            </a:r>
            <a:r>
              <a:rPr lang="tr-TR" sz="2000" spc="-150" dirty="0">
                <a:solidFill>
                  <a:srgbClr val="FFFEFF"/>
                </a:solidFill>
                <a:latin typeface="+mj-lt"/>
                <a:ea typeface="+mj-ea"/>
                <a:cs typeface="Arial" panose="020B0604020202020204" pitchFamily="34" charset="0"/>
              </a:rPr>
              <a:t>Manhattanville</a:t>
            </a:r>
            <a:r>
              <a:rPr lang="en-US" sz="2000" spc="-150" dirty="0">
                <a:solidFill>
                  <a:srgbClr val="FFFEFF"/>
                </a:solidFill>
                <a:latin typeface="+mj-lt"/>
                <a:ea typeface="+mj-ea"/>
                <a:cs typeface="Arial" panose="020B0604020202020204" pitchFamily="34" charset="0"/>
              </a:rPr>
              <a:t>)  It has fewer restaurants, but most of the restaurants are pizzerias.</a:t>
            </a:r>
            <a:endParaRPr lang="tr-TR" sz="2000" spc="-150" dirty="0">
              <a:solidFill>
                <a:srgbClr val="FFFEFF"/>
              </a:solidFill>
              <a:latin typeface="+mj-lt"/>
              <a:ea typeface="+mj-ea"/>
              <a:cs typeface="Arial" panose="020B0604020202020204" pitchFamily="34" charset="0"/>
            </a:endParaRPr>
          </a:p>
        </p:txBody>
      </p:sp>
    </p:spTree>
    <p:extLst>
      <p:ext uri="{BB962C8B-B14F-4D97-AF65-F5344CB8AC3E}">
        <p14:creationId xmlns:p14="http://schemas.microsoft.com/office/powerpoint/2010/main" val="2257184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26E4146-48F3-4198-8B1D-D5E2F0963C5F}"/>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Possible Neighborhoods to set up a pizza place</a:t>
            </a:r>
            <a:endParaRPr lang="es-PA" sz="440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4602E1B-74E0-438C-9010-8120EAF32E40}"/>
              </a:ext>
            </a:extLst>
          </p:cNvPr>
          <p:cNvSpPr>
            <a:spLocks noGrp="1"/>
          </p:cNvSpPr>
          <p:nvPr>
            <p:ph idx="1"/>
          </p:nvPr>
        </p:nvSpPr>
        <p:spPr>
          <a:xfrm>
            <a:off x="4983164" y="960120"/>
            <a:ext cx="5511800" cy="4171278"/>
          </a:xfrm>
        </p:spPr>
        <p:txBody>
          <a:bodyPr>
            <a:normAutofit/>
          </a:bodyPr>
          <a:lstStyle/>
          <a:p>
            <a:pPr>
              <a:lnSpc>
                <a:spcPct val="110000"/>
              </a:lnSpc>
            </a:pPr>
            <a:r>
              <a:rPr lang="en-US" sz="1400" dirty="0"/>
              <a:t>• Neighborhood : Hudson Yards , Cluster 0, population: 70,150 </a:t>
            </a:r>
          </a:p>
          <a:p>
            <a:pPr marL="0" indent="0">
              <a:lnSpc>
                <a:spcPct val="110000"/>
              </a:lnSpc>
              <a:buNone/>
            </a:pPr>
            <a:r>
              <a:rPr lang="en-US" sz="1400" dirty="0"/>
              <a:t>I </a:t>
            </a:r>
            <a:r>
              <a:rPr lang="en-US" sz="1400" dirty="0" err="1"/>
              <a:t>choosed</a:t>
            </a:r>
            <a:r>
              <a:rPr lang="en-US" sz="1400" dirty="0"/>
              <a:t> Hudson Yards as first choice , since the Neighborhood of this cluster love </a:t>
            </a:r>
            <a:r>
              <a:rPr lang="en-US" sz="1400" dirty="0" err="1"/>
              <a:t>italian</a:t>
            </a:r>
            <a:r>
              <a:rPr lang="en-US" sz="1400" dirty="0"/>
              <a:t> tastes, the population and overall we still having profit margin for pizza places about the </a:t>
            </a:r>
            <a:r>
              <a:rPr lang="en-US" sz="1400"/>
              <a:t>comparation restaurant </a:t>
            </a:r>
            <a:r>
              <a:rPr lang="en-US" sz="1400" dirty="0"/>
              <a:t>/ pizzerias.</a:t>
            </a:r>
          </a:p>
          <a:p>
            <a:pPr>
              <a:lnSpc>
                <a:spcPct val="110000"/>
              </a:lnSpc>
            </a:pPr>
            <a:r>
              <a:rPr lang="en-US" sz="1400" dirty="0"/>
              <a:t>• Neighborhood : Clinton , Cluster 1, population: 45,884 </a:t>
            </a:r>
          </a:p>
          <a:p>
            <a:pPr marL="0" indent="0">
              <a:lnSpc>
                <a:spcPct val="110000"/>
              </a:lnSpc>
              <a:buNone/>
            </a:pPr>
            <a:r>
              <a:rPr lang="en-US" sz="1400" dirty="0"/>
              <a:t>I </a:t>
            </a:r>
            <a:r>
              <a:rPr lang="en-US" sz="1400" dirty="0" err="1"/>
              <a:t>choosed</a:t>
            </a:r>
            <a:r>
              <a:rPr lang="en-US" sz="1400" dirty="0"/>
              <a:t> Clinton , since the Neighborhood of this cluster love </a:t>
            </a:r>
            <a:r>
              <a:rPr lang="en-US" sz="1400" dirty="0" err="1"/>
              <a:t>italian</a:t>
            </a:r>
            <a:r>
              <a:rPr lang="en-US" sz="1400" dirty="0"/>
              <a:t> tastes, and overall we still having profit margin for pizza places about the comparation restaurant / pizzerias.</a:t>
            </a:r>
          </a:p>
          <a:p>
            <a:pPr>
              <a:lnSpc>
                <a:spcPct val="110000"/>
              </a:lnSpc>
            </a:pPr>
            <a:r>
              <a:rPr lang="en-US" sz="1400" dirty="0"/>
              <a:t>• Neighborhood : Soho , Cluster 1, population: 42,742</a:t>
            </a:r>
          </a:p>
          <a:p>
            <a:pPr marL="0" indent="0">
              <a:lnSpc>
                <a:spcPct val="110000"/>
              </a:lnSpc>
              <a:buNone/>
            </a:pPr>
            <a:r>
              <a:rPr lang="en-US" sz="1400" dirty="0"/>
              <a:t>I </a:t>
            </a:r>
            <a:r>
              <a:rPr lang="en-US" sz="1400" dirty="0" err="1"/>
              <a:t>choosed</a:t>
            </a:r>
            <a:r>
              <a:rPr lang="en-US" sz="1400" dirty="0"/>
              <a:t> Soho , since the Neighborhood of this cluster, love </a:t>
            </a:r>
            <a:r>
              <a:rPr lang="en-US" sz="1400" dirty="0" err="1"/>
              <a:t>italian</a:t>
            </a:r>
            <a:r>
              <a:rPr lang="en-US" sz="1400" dirty="0"/>
              <a:t> tastes, and overall we still having profit margin for pizza places about the comparation restaurant / pizzerias.</a:t>
            </a:r>
          </a:p>
          <a:p>
            <a:pPr>
              <a:lnSpc>
                <a:spcPct val="110000"/>
              </a:lnSpc>
            </a:pPr>
            <a:endParaRPr lang="es-PA" sz="1400" dirty="0"/>
          </a:p>
        </p:txBody>
      </p:sp>
    </p:spTree>
    <p:extLst>
      <p:ext uri="{BB962C8B-B14F-4D97-AF65-F5344CB8AC3E}">
        <p14:creationId xmlns:p14="http://schemas.microsoft.com/office/powerpoint/2010/main" val="421443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05FA974-CE7F-4E67-B280-FCE6729376C5}"/>
              </a:ext>
            </a:extLst>
          </p:cNvPr>
          <p:cNvSpPr>
            <a:spLocks noGrp="1"/>
          </p:cNvSpPr>
          <p:nvPr>
            <p:ph type="title"/>
          </p:nvPr>
        </p:nvSpPr>
        <p:spPr>
          <a:xfrm>
            <a:off x="7874928" y="1134142"/>
            <a:ext cx="3456122" cy="4589717"/>
          </a:xfrm>
        </p:spPr>
        <p:txBody>
          <a:bodyPr>
            <a:normAutofit/>
          </a:bodyPr>
          <a:lstStyle/>
          <a:p>
            <a:pPr algn="l"/>
            <a:r>
              <a:rPr lang="es-ES" sz="4800"/>
              <a:t>Bussines Problem</a:t>
            </a:r>
            <a:endParaRPr lang="es-PA" sz="4800"/>
          </a:p>
        </p:txBody>
      </p:sp>
      <p:sp>
        <p:nvSpPr>
          <p:cNvPr id="3" name="Marcador de contenido 2">
            <a:extLst>
              <a:ext uri="{FF2B5EF4-FFF2-40B4-BE49-F238E27FC236}">
                <a16:creationId xmlns:a16="http://schemas.microsoft.com/office/drawing/2014/main" id="{33133ADF-C372-4F34-8E29-22347F596BD9}"/>
              </a:ext>
            </a:extLst>
          </p:cNvPr>
          <p:cNvSpPr>
            <a:spLocks noGrp="1"/>
          </p:cNvSpPr>
          <p:nvPr>
            <p:ph idx="1"/>
          </p:nvPr>
        </p:nvSpPr>
        <p:spPr>
          <a:xfrm>
            <a:off x="798577" y="803186"/>
            <a:ext cx="5427137" cy="5248622"/>
          </a:xfrm>
        </p:spPr>
        <p:txBody>
          <a:bodyPr>
            <a:normAutofit/>
          </a:bodyPr>
          <a:lstStyle/>
          <a:p>
            <a:r>
              <a:rPr lang="en-US" sz="1600" dirty="0"/>
              <a:t>A client wants to open his business in Manhattan area, so I focus on that borough during my analysis. We define potential neighborhood based on the number of pizza places which are operating right in each neighborhood. Manhattan has full potential but also is a very challenging district to open a business because of high competition. A new pizza place should be open in an area that inadequate neighborhood in this way the </a:t>
            </a:r>
            <a:r>
              <a:rPr lang="en-US" sz="1600" dirty="0" err="1"/>
              <a:t>resutaurant</a:t>
            </a:r>
            <a:r>
              <a:rPr lang="en-US" sz="1600" dirty="0"/>
              <a:t> can attract more customers. Therefore, this analysis necessary to ensure that we have enough customers and that we are not so close to other sushi places.</a:t>
            </a:r>
            <a:endParaRPr lang="es-PA" sz="1600" dirty="0"/>
          </a:p>
        </p:txBody>
      </p:sp>
    </p:spTree>
    <p:extLst>
      <p:ext uri="{BB962C8B-B14F-4D97-AF65-F5344CB8AC3E}">
        <p14:creationId xmlns:p14="http://schemas.microsoft.com/office/powerpoint/2010/main" val="196832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DC7300-CE29-46FD-A813-34A5C534B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004BE1D-7ED6-4B4D-8B78-34146771F8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99A05AB-A332-4018-932F-33A668C296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22997B7F-9B62-4AF4-BB21-90603CD940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0A9A6FBE-DF0C-4543-90CA-057D272BA6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29B0431A-FA18-4A44-BC4A-7CA9931F86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33C0BFC5-1EB2-4C1D-A380-E9A91708D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5ED5103B-9FE7-4CC1-A890-370B615FAD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231D726A-61CD-473E-ABC9-78A3F0879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A8E12873-3264-4C7A-AE9D-586F62DDE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50507C59-F075-435B-B83E-730BD576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F06C3431-564F-4C79-AF6D-E5D43172DD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111CA23E-C9AA-40EF-B510-16652F69C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573E6140-801C-4A31-8AE7-B256D0AD7E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4909E17-A614-44BD-BBB1-ADC94E8F55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9F51E3F7-0029-439E-8B79-F5F2656A76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A9D1D74F-2AD6-48D9-804E-0EA7B46AC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03514526-C908-4C4F-B8F8-F6C722470D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07BDF7F0-EF21-412F-ABEC-1D7865ABD2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43CA50E-0D3F-405F-953A-AE587B2F8B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81115E4F-6E99-40C5-B69B-403433FAB6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07193EEC-A41E-4460-ABF5-968F8D7CE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70BEBE-D658-486C-B989-D7FA16F05C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A8595913-44BC-47F1-AF06-37E9D1F7E6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5" name="Isosceles Triangle 39">
              <a:extLst>
                <a:ext uri="{FF2B5EF4-FFF2-40B4-BE49-F238E27FC236}">
                  <a16:creationId xmlns:a16="http://schemas.microsoft.com/office/drawing/2014/main" id="{320B341F-1B0B-4526-B8E8-6344A6C69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2C9BBFB-8079-42C7-BC45-C854D9310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03333F7F-A365-4FA9-BE31-E51B69F13502}"/>
              </a:ext>
            </a:extLst>
          </p:cNvPr>
          <p:cNvSpPr>
            <a:spLocks noGrp="1"/>
          </p:cNvSpPr>
          <p:nvPr>
            <p:ph type="title"/>
          </p:nvPr>
        </p:nvSpPr>
        <p:spPr>
          <a:xfrm>
            <a:off x="886968" y="4368773"/>
            <a:ext cx="10417231" cy="1250384"/>
          </a:xfrm>
        </p:spPr>
        <p:txBody>
          <a:bodyPr>
            <a:normAutofit/>
          </a:bodyPr>
          <a:lstStyle/>
          <a:p>
            <a:r>
              <a:rPr lang="es-ES">
                <a:solidFill>
                  <a:schemeClr val="bg1"/>
                </a:solidFill>
              </a:rPr>
              <a:t>Data Selection</a:t>
            </a:r>
            <a:endParaRPr lang="es-PA">
              <a:solidFill>
                <a:schemeClr val="bg1"/>
              </a:solidFill>
            </a:endParaRPr>
          </a:p>
        </p:txBody>
      </p:sp>
      <p:graphicFrame>
        <p:nvGraphicFramePr>
          <p:cNvPr id="5" name="Marcador de contenido 2">
            <a:extLst>
              <a:ext uri="{FF2B5EF4-FFF2-40B4-BE49-F238E27FC236}">
                <a16:creationId xmlns:a16="http://schemas.microsoft.com/office/drawing/2014/main" id="{2FEDF585-47B1-476B-8121-D49E3CAE80D5}"/>
              </a:ext>
            </a:extLst>
          </p:cNvPr>
          <p:cNvGraphicFramePr>
            <a:graphicFrameLocks noGrp="1"/>
          </p:cNvGraphicFramePr>
          <p:nvPr>
            <p:ph idx="1"/>
            <p:extLst>
              <p:ext uri="{D42A27DB-BD31-4B8C-83A1-F6EECF244321}">
                <p14:modId xmlns:p14="http://schemas.microsoft.com/office/powerpoint/2010/main" val="265239573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23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8">
            <a:extLst>
              <a:ext uri="{FF2B5EF4-FFF2-40B4-BE49-F238E27FC236}">
                <a16:creationId xmlns:a16="http://schemas.microsoft.com/office/drawing/2014/main" id="{C7738584-4FF5-4587-90CD-7DBC057CB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10">
            <a:extLst>
              <a:ext uri="{FF2B5EF4-FFF2-40B4-BE49-F238E27FC236}">
                <a16:creationId xmlns:a16="http://schemas.microsoft.com/office/drawing/2014/main" id="{331FEB8B-34DA-4949-A747-E456AEB605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3" name="Freeform 5">
              <a:extLst>
                <a:ext uri="{FF2B5EF4-FFF2-40B4-BE49-F238E27FC236}">
                  <a16:creationId xmlns:a16="http://schemas.microsoft.com/office/drawing/2014/main" id="{E2C0E37F-AF07-492A-A279-DA26CE7B0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E5A4CBBD-EE5A-45EC-9BC9-30721DAA5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9A72465E-D6CF-4A0B-9D7E-B6A67DE66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A913FD7-7ADB-4D3A-9EFC-6AEC4080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9">
              <a:extLst>
                <a:ext uri="{FF2B5EF4-FFF2-40B4-BE49-F238E27FC236}">
                  <a16:creationId xmlns:a16="http://schemas.microsoft.com/office/drawing/2014/main" id="{5317CED2-06BE-474F-A30D-9D288E7F58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0">
              <a:extLst>
                <a:ext uri="{FF2B5EF4-FFF2-40B4-BE49-F238E27FC236}">
                  <a16:creationId xmlns:a16="http://schemas.microsoft.com/office/drawing/2014/main" id="{839863F7-DEBA-4476-AC32-15C58371E9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80DAD443-B5AE-471F-85AB-10D53EA9BA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4AC256D8-0B2A-4D31-BE8D-C65E8D930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3">
              <a:extLst>
                <a:ext uri="{FF2B5EF4-FFF2-40B4-BE49-F238E27FC236}">
                  <a16:creationId xmlns:a16="http://schemas.microsoft.com/office/drawing/2014/main" id="{2289052D-ADF4-4995-974E-857FE799C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4">
              <a:extLst>
                <a:ext uri="{FF2B5EF4-FFF2-40B4-BE49-F238E27FC236}">
                  <a16:creationId xmlns:a16="http://schemas.microsoft.com/office/drawing/2014/main" id="{2AE029EC-182F-4A59-ABB1-2AD3E6A271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CB5EAF53-22B7-4CE7-8F2B-E6E5D6C9A8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A4F6286A-96AE-4640-8CD9-0A37F72CE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a:extLst>
                <a:ext uri="{FF2B5EF4-FFF2-40B4-BE49-F238E27FC236}">
                  <a16:creationId xmlns:a16="http://schemas.microsoft.com/office/drawing/2014/main" id="{B171C312-CDA4-46AE-8FAC-5596269466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a:extLst>
                <a:ext uri="{FF2B5EF4-FFF2-40B4-BE49-F238E27FC236}">
                  <a16:creationId xmlns:a16="http://schemas.microsoft.com/office/drawing/2014/main" id="{362D7B25-2A53-4479-86D2-1F008B391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9">
              <a:extLst>
                <a:ext uri="{FF2B5EF4-FFF2-40B4-BE49-F238E27FC236}">
                  <a16:creationId xmlns:a16="http://schemas.microsoft.com/office/drawing/2014/main" id="{74E4194C-4008-420B-934A-44E4A33998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0">
              <a:extLst>
                <a:ext uri="{FF2B5EF4-FFF2-40B4-BE49-F238E27FC236}">
                  <a16:creationId xmlns:a16="http://schemas.microsoft.com/office/drawing/2014/main" id="{F03EE6E2-6D04-4395-A942-906DD781B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1">
              <a:extLst>
                <a:ext uri="{FF2B5EF4-FFF2-40B4-BE49-F238E27FC236}">
                  <a16:creationId xmlns:a16="http://schemas.microsoft.com/office/drawing/2014/main" id="{C0DA5597-663D-40BF-A49E-7F97CEFCB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2">
              <a:extLst>
                <a:ext uri="{FF2B5EF4-FFF2-40B4-BE49-F238E27FC236}">
                  <a16:creationId xmlns:a16="http://schemas.microsoft.com/office/drawing/2014/main" id="{A462B6E4-C0D9-4B39-ACFD-809919B5BA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a:extLst>
                <a:ext uri="{FF2B5EF4-FFF2-40B4-BE49-F238E27FC236}">
                  <a16:creationId xmlns:a16="http://schemas.microsoft.com/office/drawing/2014/main" id="{40F996EA-5494-4E45-91A9-BC3AC19FB3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4">
              <a:extLst>
                <a:ext uri="{FF2B5EF4-FFF2-40B4-BE49-F238E27FC236}">
                  <a16:creationId xmlns:a16="http://schemas.microsoft.com/office/drawing/2014/main" id="{E4C72616-3189-4480-878A-47DAE2EAB6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5">
              <a:extLst>
                <a:ext uri="{FF2B5EF4-FFF2-40B4-BE49-F238E27FC236}">
                  <a16:creationId xmlns:a16="http://schemas.microsoft.com/office/drawing/2014/main" id="{3A4AD113-F13C-4731-BB21-3E500420DD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F7ADA1C1-3D07-42A8-93B5-9B9B2307ABE5}"/>
              </a:ext>
            </a:extLst>
          </p:cNvPr>
          <p:cNvSpPr>
            <a:spLocks noGrp="1"/>
          </p:cNvSpPr>
          <p:nvPr>
            <p:ph type="title"/>
          </p:nvPr>
        </p:nvSpPr>
        <p:spPr>
          <a:xfrm>
            <a:off x="7269686" y="795527"/>
            <a:ext cx="4123738" cy="1433323"/>
          </a:xfrm>
        </p:spPr>
        <p:txBody>
          <a:bodyPr>
            <a:normAutofit/>
          </a:bodyPr>
          <a:lstStyle/>
          <a:p>
            <a:pPr algn="l"/>
            <a:r>
              <a:rPr lang="es-ES" sz="3200">
                <a:solidFill>
                  <a:schemeClr val="tx2"/>
                </a:solidFill>
              </a:rPr>
              <a:t>Methodology</a:t>
            </a:r>
            <a:endParaRPr lang="es-PA" sz="3200">
              <a:solidFill>
                <a:schemeClr val="tx2"/>
              </a:solidFill>
            </a:endParaRPr>
          </a:p>
        </p:txBody>
      </p:sp>
      <p:sp>
        <p:nvSpPr>
          <p:cNvPr id="9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FBB5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38261EDC-C13B-41DC-B29B-E6B3C4A2989B}"/>
              </a:ext>
            </a:extLst>
          </p:cNvPr>
          <p:cNvPicPr>
            <a:picLocks noChangeAspect="1"/>
          </p:cNvPicPr>
          <p:nvPr/>
        </p:nvPicPr>
        <p:blipFill rotWithShape="1">
          <a:blip r:embed="rId2"/>
          <a:srcRect l="18720" t="23376" r="16769" b="-1"/>
          <a:stretch/>
        </p:blipFill>
        <p:spPr>
          <a:xfrm>
            <a:off x="970072" y="1372034"/>
            <a:ext cx="5641848" cy="3769532"/>
          </a:xfrm>
          <a:prstGeom prst="rect">
            <a:avLst/>
          </a:prstGeom>
          <a:ln w="12700">
            <a:noFill/>
          </a:ln>
        </p:spPr>
      </p:pic>
      <p:sp>
        <p:nvSpPr>
          <p:cNvPr id="3" name="Marcador de contenido 2">
            <a:extLst>
              <a:ext uri="{FF2B5EF4-FFF2-40B4-BE49-F238E27FC236}">
                <a16:creationId xmlns:a16="http://schemas.microsoft.com/office/drawing/2014/main" id="{97FDD259-8BB5-4AD9-9BCE-19B691D4F141}"/>
              </a:ext>
            </a:extLst>
          </p:cNvPr>
          <p:cNvSpPr>
            <a:spLocks noGrp="1"/>
          </p:cNvSpPr>
          <p:nvPr>
            <p:ph idx="1"/>
          </p:nvPr>
        </p:nvSpPr>
        <p:spPr>
          <a:xfrm>
            <a:off x="7293817" y="2338388"/>
            <a:ext cx="4099607" cy="3678237"/>
          </a:xfrm>
        </p:spPr>
        <p:txBody>
          <a:bodyPr>
            <a:normAutofit/>
          </a:bodyPr>
          <a:lstStyle/>
          <a:p>
            <a:pPr marL="0" indent="0">
              <a:buClr>
                <a:srgbClr val="FFBB51"/>
              </a:buClr>
              <a:buNone/>
            </a:pPr>
            <a:r>
              <a:rPr lang="en-US" dirty="0"/>
              <a:t>I took neighborhood from </a:t>
            </a:r>
            <a:r>
              <a:rPr lang="en-US" dirty="0" err="1"/>
              <a:t>wikipedia</a:t>
            </a:r>
            <a:r>
              <a:rPr lang="en-US" dirty="0"/>
              <a:t>  and put blue dots on New York map to see centers of neighborhoods. There are </a:t>
            </a:r>
            <a:r>
              <a:rPr lang="en-US" b="1" dirty="0"/>
              <a:t>40</a:t>
            </a:r>
            <a:r>
              <a:rPr lang="en-US" dirty="0"/>
              <a:t> neighborhoods in Manhattan</a:t>
            </a:r>
          </a:p>
          <a:p>
            <a:pPr>
              <a:buClr>
                <a:srgbClr val="FFBB51"/>
              </a:buClr>
            </a:pPr>
            <a:endParaRPr lang="es-PA" dirty="0"/>
          </a:p>
        </p:txBody>
      </p:sp>
    </p:spTree>
    <p:extLst>
      <p:ext uri="{BB962C8B-B14F-4D97-AF65-F5344CB8AC3E}">
        <p14:creationId xmlns:p14="http://schemas.microsoft.com/office/powerpoint/2010/main" val="384799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FB7B8DB-ADD6-49A3-BEB5-1EE3F5E2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F5549746-4D5A-4A71-80BA-ECE36456C3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0" name="Freeform 5">
              <a:extLst>
                <a:ext uri="{FF2B5EF4-FFF2-40B4-BE49-F238E27FC236}">
                  <a16:creationId xmlns:a16="http://schemas.microsoft.com/office/drawing/2014/main" id="{958D7B9B-D06C-4600-9BA5-E7CEE68A60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47BD1612-2373-42AD-94C6-170959011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ECE7C97C-F7AB-4105-8788-F3285B0FA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F5832CD8-3B7C-4BF6-BF34-99AA8E308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D342A685-8B09-4AFA-A698-AFE816D79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7848BD15-B785-4A13-918B-64DB3A40A4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75425F9D-A049-46A0-81FF-DD2640305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B8F59E9E-CB81-411C-91B4-48EC7E1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AFE55528-AF5E-4792-940F-3271DC793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681621AF-8EAD-48BD-9194-360363BD9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64A583FA-4A2F-4800-A3F9-C7D773856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D418213E-8193-45FB-8BCD-CFB71E677B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FE57C7EC-B8AC-4AD2-AF76-1585862BB8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D2CA04D-8F3E-43E4-B99B-A9CEDA582D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812E0645-D12C-42C2-B313-4CA129BB3C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38353DEE-30EB-4FC6-8004-9F27D95DD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B99B251D-FAB3-41F9-A954-F6B49A174A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8A274DCA-2340-4E74-9DCC-B7B8B2D7A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8E89202-0451-4710-B3F3-65AE878904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A03FFD6C-5F41-4D98-8487-C8EEA836A4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17947000-A8FD-4A48-9A3D-24A74CEB86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029EC7F4-6C0B-4B7F-ABC5-75BC064A0F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4281677"/>
            <a:ext cx="8845667" cy="1771275"/>
            <a:chOff x="1669293" y="3893141"/>
            <a:chExt cx="8845667" cy="1771275"/>
          </a:xfrm>
        </p:grpSpPr>
        <p:sp>
          <p:nvSpPr>
            <p:cNvPr id="63" name="Isosceles Triangle 39">
              <a:extLst>
                <a:ext uri="{FF2B5EF4-FFF2-40B4-BE49-F238E27FC236}">
                  <a16:creationId xmlns:a16="http://schemas.microsoft.com/office/drawing/2014/main" id="{4B5C4F0F-8B36-4656-985A-61CF73003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E589BC3-2DF8-41BB-9FDA-1BF4B370D6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4BFC5528-CA90-4B6C-B962-673E5B40B516}"/>
              </a:ext>
            </a:extLst>
          </p:cNvPr>
          <p:cNvSpPr>
            <a:spLocks noGrp="1"/>
          </p:cNvSpPr>
          <p:nvPr>
            <p:ph type="title"/>
          </p:nvPr>
        </p:nvSpPr>
        <p:spPr>
          <a:xfrm>
            <a:off x="1759237" y="4368773"/>
            <a:ext cx="8673427" cy="1250384"/>
          </a:xfrm>
        </p:spPr>
        <p:txBody>
          <a:bodyPr>
            <a:normAutofit/>
          </a:bodyPr>
          <a:lstStyle/>
          <a:p>
            <a:r>
              <a:rPr lang="es-ES"/>
              <a:t>Methodology</a:t>
            </a:r>
            <a:endParaRPr lang="es-PA"/>
          </a:p>
        </p:txBody>
      </p:sp>
      <p:graphicFrame>
        <p:nvGraphicFramePr>
          <p:cNvPr id="5" name="Marcador de contenido 2">
            <a:extLst>
              <a:ext uri="{FF2B5EF4-FFF2-40B4-BE49-F238E27FC236}">
                <a16:creationId xmlns:a16="http://schemas.microsoft.com/office/drawing/2014/main" id="{F66CAFBB-28CE-478F-8BEC-B5874F490818}"/>
              </a:ext>
            </a:extLst>
          </p:cNvPr>
          <p:cNvGraphicFramePr>
            <a:graphicFrameLocks noGrp="1"/>
          </p:cNvGraphicFramePr>
          <p:nvPr>
            <p:ph idx="1"/>
            <p:extLst>
              <p:ext uri="{D42A27DB-BD31-4B8C-83A1-F6EECF244321}">
                <p14:modId xmlns:p14="http://schemas.microsoft.com/office/powerpoint/2010/main" val="3649369004"/>
              </p:ext>
            </p:extLst>
          </p:nvPr>
        </p:nvGraphicFramePr>
        <p:xfrm>
          <a:off x="1120775" y="803186"/>
          <a:ext cx="9950450" cy="3167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212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E7B77-BBD8-4A27-9BDA-CB0297263191}"/>
              </a:ext>
            </a:extLst>
          </p:cNvPr>
          <p:cNvSpPr>
            <a:spLocks noGrp="1"/>
          </p:cNvSpPr>
          <p:nvPr>
            <p:ph type="title" idx="4294967295"/>
          </p:nvPr>
        </p:nvSpPr>
        <p:spPr>
          <a:xfrm>
            <a:off x="4698609" y="-262712"/>
            <a:ext cx="3498850" cy="2454275"/>
          </a:xfrm>
        </p:spPr>
        <p:txBody>
          <a:bodyPr>
            <a:normAutofit/>
          </a:bodyPr>
          <a:lstStyle/>
          <a:p>
            <a:r>
              <a:rPr lang="es-ES" dirty="0" err="1"/>
              <a:t>Methodology</a:t>
            </a:r>
            <a:endParaRPr lang="es-PA" dirty="0"/>
          </a:p>
        </p:txBody>
      </p:sp>
      <p:sp>
        <p:nvSpPr>
          <p:cNvPr id="3" name="Marcador de contenido 2">
            <a:extLst>
              <a:ext uri="{FF2B5EF4-FFF2-40B4-BE49-F238E27FC236}">
                <a16:creationId xmlns:a16="http://schemas.microsoft.com/office/drawing/2014/main" id="{DC73E964-C1AF-41BD-A24E-25F57415A58B}"/>
              </a:ext>
            </a:extLst>
          </p:cNvPr>
          <p:cNvSpPr>
            <a:spLocks noGrp="1"/>
          </p:cNvSpPr>
          <p:nvPr>
            <p:ph idx="4294967295"/>
          </p:nvPr>
        </p:nvSpPr>
        <p:spPr>
          <a:xfrm>
            <a:off x="3498850" y="2384414"/>
            <a:ext cx="6281737" cy="1263601"/>
          </a:xfrm>
        </p:spPr>
        <p:txBody>
          <a:bodyPr>
            <a:normAutofit/>
          </a:bodyPr>
          <a:lstStyle/>
          <a:p>
            <a:r>
              <a:rPr lang="en-US" dirty="0"/>
              <a:t>Next, we also used Google Map API to find their geographic coordinates of the 5 locations shortlisted for </a:t>
            </a:r>
            <a:r>
              <a:rPr lang="es-ES" dirty="0"/>
              <a:t>pizza places</a:t>
            </a:r>
            <a:r>
              <a:rPr lang="en-US" dirty="0"/>
              <a:t>:</a:t>
            </a:r>
          </a:p>
          <a:p>
            <a:endParaRPr lang="es-PA" dirty="0"/>
          </a:p>
        </p:txBody>
      </p:sp>
      <p:pic>
        <p:nvPicPr>
          <p:cNvPr id="4" name="Imagen 3">
            <a:extLst>
              <a:ext uri="{FF2B5EF4-FFF2-40B4-BE49-F238E27FC236}">
                <a16:creationId xmlns:a16="http://schemas.microsoft.com/office/drawing/2014/main" id="{54FC2DA4-37AD-4976-A5C1-27DD07118CE7}"/>
              </a:ext>
            </a:extLst>
          </p:cNvPr>
          <p:cNvPicPr>
            <a:picLocks noChangeAspect="1"/>
          </p:cNvPicPr>
          <p:nvPr/>
        </p:nvPicPr>
        <p:blipFill>
          <a:blip r:embed="rId2"/>
          <a:stretch>
            <a:fillRect/>
          </a:stretch>
        </p:blipFill>
        <p:spPr>
          <a:xfrm>
            <a:off x="844388" y="4033717"/>
            <a:ext cx="10503223" cy="1969354"/>
          </a:xfrm>
          <a:prstGeom prst="rect">
            <a:avLst/>
          </a:prstGeom>
          <a:ln w="9525">
            <a:noFill/>
          </a:ln>
        </p:spPr>
      </p:pic>
    </p:spTree>
    <p:extLst>
      <p:ext uri="{BB962C8B-B14F-4D97-AF65-F5344CB8AC3E}">
        <p14:creationId xmlns:p14="http://schemas.microsoft.com/office/powerpoint/2010/main" val="136109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9E7B77-BBD8-4A27-9BDA-CB0297263191}"/>
              </a:ext>
            </a:extLst>
          </p:cNvPr>
          <p:cNvSpPr>
            <a:spLocks noGrp="1"/>
          </p:cNvSpPr>
          <p:nvPr>
            <p:ph type="title" idx="4294967295"/>
          </p:nvPr>
        </p:nvSpPr>
        <p:spPr>
          <a:xfrm>
            <a:off x="4698609" y="-262712"/>
            <a:ext cx="3498850" cy="2454275"/>
          </a:xfrm>
        </p:spPr>
        <p:txBody>
          <a:bodyPr>
            <a:normAutofit/>
          </a:bodyPr>
          <a:lstStyle/>
          <a:p>
            <a:r>
              <a:rPr lang="es-ES" dirty="0" err="1"/>
              <a:t>Methodology</a:t>
            </a:r>
            <a:endParaRPr lang="es-PA" dirty="0"/>
          </a:p>
        </p:txBody>
      </p:sp>
      <p:sp>
        <p:nvSpPr>
          <p:cNvPr id="3" name="Marcador de contenido 2">
            <a:extLst>
              <a:ext uri="{FF2B5EF4-FFF2-40B4-BE49-F238E27FC236}">
                <a16:creationId xmlns:a16="http://schemas.microsoft.com/office/drawing/2014/main" id="{DC73E964-C1AF-41BD-A24E-25F57415A58B}"/>
              </a:ext>
            </a:extLst>
          </p:cNvPr>
          <p:cNvSpPr>
            <a:spLocks noGrp="1"/>
          </p:cNvSpPr>
          <p:nvPr>
            <p:ph idx="4294967295"/>
          </p:nvPr>
        </p:nvSpPr>
        <p:spPr>
          <a:xfrm>
            <a:off x="3611392" y="1559762"/>
            <a:ext cx="6281737" cy="1263601"/>
          </a:xfrm>
        </p:spPr>
        <p:txBody>
          <a:bodyPr>
            <a:normAutofit/>
          </a:bodyPr>
          <a:lstStyle/>
          <a:p>
            <a:r>
              <a:rPr lang="en-US" dirty="0"/>
              <a:t>Next, we also used Google Map API to find their geographic coordinates of the 5 locations shortlisted for </a:t>
            </a:r>
            <a:r>
              <a:rPr lang="es-ES" dirty="0"/>
              <a:t>pizza places</a:t>
            </a:r>
            <a:r>
              <a:rPr lang="en-US" dirty="0"/>
              <a:t>:</a:t>
            </a:r>
          </a:p>
          <a:p>
            <a:endParaRPr lang="es-PA" dirty="0"/>
          </a:p>
        </p:txBody>
      </p:sp>
      <p:pic>
        <p:nvPicPr>
          <p:cNvPr id="4" name="Imagen 3">
            <a:extLst>
              <a:ext uri="{FF2B5EF4-FFF2-40B4-BE49-F238E27FC236}">
                <a16:creationId xmlns:a16="http://schemas.microsoft.com/office/drawing/2014/main" id="{54FC2DA4-37AD-4976-A5C1-27DD07118CE7}"/>
              </a:ext>
            </a:extLst>
          </p:cNvPr>
          <p:cNvPicPr>
            <a:picLocks noChangeAspect="1"/>
          </p:cNvPicPr>
          <p:nvPr/>
        </p:nvPicPr>
        <p:blipFill>
          <a:blip r:embed="rId2"/>
          <a:stretch>
            <a:fillRect/>
          </a:stretch>
        </p:blipFill>
        <p:spPr>
          <a:xfrm>
            <a:off x="844388" y="2676483"/>
            <a:ext cx="10503223" cy="1969354"/>
          </a:xfrm>
          <a:prstGeom prst="rect">
            <a:avLst/>
          </a:prstGeom>
          <a:ln w="9525">
            <a:noFill/>
          </a:ln>
        </p:spPr>
      </p:pic>
      <p:sp>
        <p:nvSpPr>
          <p:cNvPr id="5" name="Marcador de contenido 2">
            <a:extLst>
              <a:ext uri="{FF2B5EF4-FFF2-40B4-BE49-F238E27FC236}">
                <a16:creationId xmlns:a16="http://schemas.microsoft.com/office/drawing/2014/main" id="{0B3AB684-16CA-4B85-BE8D-8F5D986479F0}"/>
              </a:ext>
            </a:extLst>
          </p:cNvPr>
          <p:cNvSpPr txBox="1">
            <a:spLocks/>
          </p:cNvSpPr>
          <p:nvPr/>
        </p:nvSpPr>
        <p:spPr>
          <a:xfrm>
            <a:off x="3307165" y="4645837"/>
            <a:ext cx="6281737" cy="7702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In Manhattan, there is 1614 pizza places are currently operating. </a:t>
            </a:r>
          </a:p>
          <a:p>
            <a:endParaRPr lang="es-PA" dirty="0"/>
          </a:p>
        </p:txBody>
      </p:sp>
      <p:pic>
        <p:nvPicPr>
          <p:cNvPr id="6" name="Imagen 5">
            <a:extLst>
              <a:ext uri="{FF2B5EF4-FFF2-40B4-BE49-F238E27FC236}">
                <a16:creationId xmlns:a16="http://schemas.microsoft.com/office/drawing/2014/main" id="{48DDC078-BC44-4667-9754-429F2CF00835}"/>
              </a:ext>
            </a:extLst>
          </p:cNvPr>
          <p:cNvPicPr>
            <a:picLocks noChangeAspect="1"/>
          </p:cNvPicPr>
          <p:nvPr/>
        </p:nvPicPr>
        <p:blipFill>
          <a:blip r:embed="rId3"/>
          <a:stretch>
            <a:fillRect/>
          </a:stretch>
        </p:blipFill>
        <p:spPr>
          <a:xfrm>
            <a:off x="4698609" y="5592037"/>
            <a:ext cx="2975256" cy="823250"/>
          </a:xfrm>
          <a:prstGeom prst="rect">
            <a:avLst/>
          </a:prstGeom>
        </p:spPr>
      </p:pic>
    </p:spTree>
    <p:extLst>
      <p:ext uri="{BB962C8B-B14F-4D97-AF65-F5344CB8AC3E}">
        <p14:creationId xmlns:p14="http://schemas.microsoft.com/office/powerpoint/2010/main" val="33994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5BD46425-1A1D-4A85-8298-B2D306740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8" name="Freeform 5">
              <a:extLst>
                <a:ext uri="{FF2B5EF4-FFF2-40B4-BE49-F238E27FC236}">
                  <a16:creationId xmlns:a16="http://schemas.microsoft.com/office/drawing/2014/main" id="{32D4BA3B-71CF-47E6-B1B4-F609DE0D3F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6">
              <a:extLst>
                <a:ext uri="{FF2B5EF4-FFF2-40B4-BE49-F238E27FC236}">
                  <a16:creationId xmlns:a16="http://schemas.microsoft.com/office/drawing/2014/main" id="{58551517-8828-4A3F-A12C-97370765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7">
              <a:extLst>
                <a:ext uri="{FF2B5EF4-FFF2-40B4-BE49-F238E27FC236}">
                  <a16:creationId xmlns:a16="http://schemas.microsoft.com/office/drawing/2014/main" id="{BB07D1FC-7636-46B3-B3FD-ED176FC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8">
              <a:extLst>
                <a:ext uri="{FF2B5EF4-FFF2-40B4-BE49-F238E27FC236}">
                  <a16:creationId xmlns:a16="http://schemas.microsoft.com/office/drawing/2014/main" id="{1F8F0514-0BF8-4767-8041-02C5EB5E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9">
              <a:extLst>
                <a:ext uri="{FF2B5EF4-FFF2-40B4-BE49-F238E27FC236}">
                  <a16:creationId xmlns:a16="http://schemas.microsoft.com/office/drawing/2014/main" id="{10C4D70D-CC7C-469A-8112-6751D7C5C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0">
              <a:extLst>
                <a:ext uri="{FF2B5EF4-FFF2-40B4-BE49-F238E27FC236}">
                  <a16:creationId xmlns:a16="http://schemas.microsoft.com/office/drawing/2014/main" id="{9B22CD3A-9DEF-4CA7-BCEA-A8FDEE1F5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1">
              <a:extLst>
                <a:ext uri="{FF2B5EF4-FFF2-40B4-BE49-F238E27FC236}">
                  <a16:creationId xmlns:a16="http://schemas.microsoft.com/office/drawing/2014/main" id="{51D97B61-0DD7-406B-AA26-7D18AC60A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2">
              <a:extLst>
                <a:ext uri="{FF2B5EF4-FFF2-40B4-BE49-F238E27FC236}">
                  <a16:creationId xmlns:a16="http://schemas.microsoft.com/office/drawing/2014/main" id="{6E02D9B0-F1F5-4F02-933A-23444ADD8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3">
              <a:extLst>
                <a:ext uri="{FF2B5EF4-FFF2-40B4-BE49-F238E27FC236}">
                  <a16:creationId xmlns:a16="http://schemas.microsoft.com/office/drawing/2014/main" id="{75CED5D4-541F-42BD-A0EC-684012EB8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4">
              <a:extLst>
                <a:ext uri="{FF2B5EF4-FFF2-40B4-BE49-F238E27FC236}">
                  <a16:creationId xmlns:a16="http://schemas.microsoft.com/office/drawing/2014/main" id="{445A774D-6566-4A15-B81A-74407F615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5">
              <a:extLst>
                <a:ext uri="{FF2B5EF4-FFF2-40B4-BE49-F238E27FC236}">
                  <a16:creationId xmlns:a16="http://schemas.microsoft.com/office/drawing/2014/main" id="{E548AE79-DD11-479E-9279-8E116D2B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6">
              <a:extLst>
                <a:ext uri="{FF2B5EF4-FFF2-40B4-BE49-F238E27FC236}">
                  <a16:creationId xmlns:a16="http://schemas.microsoft.com/office/drawing/2014/main" id="{FCADD9C5-9C65-4CD4-96E1-C3581938E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0" name="Freeform 17">
              <a:extLst>
                <a:ext uri="{FF2B5EF4-FFF2-40B4-BE49-F238E27FC236}">
                  <a16:creationId xmlns:a16="http://schemas.microsoft.com/office/drawing/2014/main" id="{A645A873-E20B-46FC-B9BB-C36CF251E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8">
              <a:extLst>
                <a:ext uri="{FF2B5EF4-FFF2-40B4-BE49-F238E27FC236}">
                  <a16:creationId xmlns:a16="http://schemas.microsoft.com/office/drawing/2014/main" id="{3C6EB4E3-4CBF-4658-8CA4-C8EAA072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9">
              <a:extLst>
                <a:ext uri="{FF2B5EF4-FFF2-40B4-BE49-F238E27FC236}">
                  <a16:creationId xmlns:a16="http://schemas.microsoft.com/office/drawing/2014/main" id="{B6A95A13-3252-4058-8B4E-D86819FBB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0">
              <a:extLst>
                <a:ext uri="{FF2B5EF4-FFF2-40B4-BE49-F238E27FC236}">
                  <a16:creationId xmlns:a16="http://schemas.microsoft.com/office/drawing/2014/main" id="{5F42D653-69CC-49B0-BED9-97FB6A2B6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1">
              <a:extLst>
                <a:ext uri="{FF2B5EF4-FFF2-40B4-BE49-F238E27FC236}">
                  <a16:creationId xmlns:a16="http://schemas.microsoft.com/office/drawing/2014/main" id="{4B356AFF-E927-4EA2-91B4-2CA41148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2">
              <a:extLst>
                <a:ext uri="{FF2B5EF4-FFF2-40B4-BE49-F238E27FC236}">
                  <a16:creationId xmlns:a16="http://schemas.microsoft.com/office/drawing/2014/main" id="{54A60266-1E66-4523-AF44-990090BF4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23">
              <a:extLst>
                <a:ext uri="{FF2B5EF4-FFF2-40B4-BE49-F238E27FC236}">
                  <a16:creationId xmlns:a16="http://schemas.microsoft.com/office/drawing/2014/main" id="{3FA49AC4-8840-4C3B-AE22-2BD2787EC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8" name="Group 87">
            <a:extLst>
              <a:ext uri="{FF2B5EF4-FFF2-40B4-BE49-F238E27FC236}">
                <a16:creationId xmlns:a16="http://schemas.microsoft.com/office/drawing/2014/main" id="{5B00B80E-0BE0-4C6D-8BD5-FD0874C527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9" name="Rectangle 88">
              <a:extLst>
                <a:ext uri="{FF2B5EF4-FFF2-40B4-BE49-F238E27FC236}">
                  <a16:creationId xmlns:a16="http://schemas.microsoft.com/office/drawing/2014/main" id="{9B24B417-22EA-421E-90D7-844E04D5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Isosceles Triangle 89">
              <a:extLst>
                <a:ext uri="{FF2B5EF4-FFF2-40B4-BE49-F238E27FC236}">
                  <a16:creationId xmlns:a16="http://schemas.microsoft.com/office/drawing/2014/main" id="{CCA2A386-3A2C-45AA-BDED-530C2E0E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39C281C3-AA5C-41EA-97D0-7C7124152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3" name="Rectangle 92">
            <a:extLst>
              <a:ext uri="{FF2B5EF4-FFF2-40B4-BE49-F238E27FC236}">
                <a16:creationId xmlns:a16="http://schemas.microsoft.com/office/drawing/2014/main" id="{A925CFAF-6042-4820-9A6A-FEF7E0E6C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DBDD586-A2EC-4736-A9E2-9E5BCFB1B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6" name="Freeform 5">
              <a:extLst>
                <a:ext uri="{FF2B5EF4-FFF2-40B4-BE49-F238E27FC236}">
                  <a16:creationId xmlns:a16="http://schemas.microsoft.com/office/drawing/2014/main" id="{32284CA8-50DF-46A4-9FC2-983FC08AE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6">
              <a:extLst>
                <a:ext uri="{FF2B5EF4-FFF2-40B4-BE49-F238E27FC236}">
                  <a16:creationId xmlns:a16="http://schemas.microsoft.com/office/drawing/2014/main" id="{0517C5D0-B502-437F-90E7-51705E603C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7E65B210-8EBF-4CC1-884B-6858F723B0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8">
              <a:extLst>
                <a:ext uri="{FF2B5EF4-FFF2-40B4-BE49-F238E27FC236}">
                  <a16:creationId xmlns:a16="http://schemas.microsoft.com/office/drawing/2014/main" id="{81E34741-A602-48E8-B99A-BD7E459E96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9">
              <a:extLst>
                <a:ext uri="{FF2B5EF4-FFF2-40B4-BE49-F238E27FC236}">
                  <a16:creationId xmlns:a16="http://schemas.microsoft.com/office/drawing/2014/main" id="{61F2EDF8-E4D0-4582-A833-05CCCDCFAC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
              <a:extLst>
                <a:ext uri="{FF2B5EF4-FFF2-40B4-BE49-F238E27FC236}">
                  <a16:creationId xmlns:a16="http://schemas.microsoft.com/office/drawing/2014/main" id="{04E7135C-8F84-45CD-B41A-39FF3731E3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1">
              <a:extLst>
                <a:ext uri="{FF2B5EF4-FFF2-40B4-BE49-F238E27FC236}">
                  <a16:creationId xmlns:a16="http://schemas.microsoft.com/office/drawing/2014/main" id="{11050D0F-2969-45AA-B3A3-ECC5277DC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
              <a:extLst>
                <a:ext uri="{FF2B5EF4-FFF2-40B4-BE49-F238E27FC236}">
                  <a16:creationId xmlns:a16="http://schemas.microsoft.com/office/drawing/2014/main" id="{1CB2E3FA-8878-495B-867A-56C595C47F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0A3C69F3-417C-438D-91FF-4F7DFF341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4">
              <a:extLst>
                <a:ext uri="{FF2B5EF4-FFF2-40B4-BE49-F238E27FC236}">
                  <a16:creationId xmlns:a16="http://schemas.microsoft.com/office/drawing/2014/main" id="{D607C112-908D-4470-A818-037BC202CE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44371419-2747-4F4A-9655-710C31E2C0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9AEB6C49-0ECD-45B6-A9BA-DD29DB22B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
              <a:extLst>
                <a:ext uri="{FF2B5EF4-FFF2-40B4-BE49-F238E27FC236}">
                  <a16:creationId xmlns:a16="http://schemas.microsoft.com/office/drawing/2014/main" id="{18A39553-395A-43D2-85CF-F51D308B4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
              <a:extLst>
                <a:ext uri="{FF2B5EF4-FFF2-40B4-BE49-F238E27FC236}">
                  <a16:creationId xmlns:a16="http://schemas.microsoft.com/office/drawing/2014/main" id="{BDDF8949-91AA-419D-BEF7-1E509052EA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9">
              <a:extLst>
                <a:ext uri="{FF2B5EF4-FFF2-40B4-BE49-F238E27FC236}">
                  <a16:creationId xmlns:a16="http://schemas.microsoft.com/office/drawing/2014/main" id="{D14CC666-03BF-444E-BD88-666F30CEBC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0">
              <a:extLst>
                <a:ext uri="{FF2B5EF4-FFF2-40B4-BE49-F238E27FC236}">
                  <a16:creationId xmlns:a16="http://schemas.microsoft.com/office/drawing/2014/main" id="{0FD9BA4A-0663-4552-8167-1568FB498E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1">
              <a:extLst>
                <a:ext uri="{FF2B5EF4-FFF2-40B4-BE49-F238E27FC236}">
                  <a16:creationId xmlns:a16="http://schemas.microsoft.com/office/drawing/2014/main" id="{A9CA3794-5A38-4A1B-AEBB-DBA83BC54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2">
              <a:extLst>
                <a:ext uri="{FF2B5EF4-FFF2-40B4-BE49-F238E27FC236}">
                  <a16:creationId xmlns:a16="http://schemas.microsoft.com/office/drawing/2014/main" id="{200C2071-0EC3-4C3F-A8F9-47AA4CC60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
              <a:extLst>
                <a:ext uri="{FF2B5EF4-FFF2-40B4-BE49-F238E27FC236}">
                  <a16:creationId xmlns:a16="http://schemas.microsoft.com/office/drawing/2014/main" id="{8C4B396F-90DE-4EB9-8303-A9A626A43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15">
            <a:extLst>
              <a:ext uri="{FF2B5EF4-FFF2-40B4-BE49-F238E27FC236}">
                <a16:creationId xmlns:a16="http://schemas.microsoft.com/office/drawing/2014/main" id="{CB64BD07-508B-409E-A0C6-EDD39C244B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117" name="Rectangle 116">
              <a:extLst>
                <a:ext uri="{FF2B5EF4-FFF2-40B4-BE49-F238E27FC236}">
                  <a16:creationId xmlns:a16="http://schemas.microsoft.com/office/drawing/2014/main" id="{9399DDC1-9732-4BBA-8287-3F5A59E2B3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39">
              <a:extLst>
                <a:ext uri="{FF2B5EF4-FFF2-40B4-BE49-F238E27FC236}">
                  <a16:creationId xmlns:a16="http://schemas.microsoft.com/office/drawing/2014/main" id="{837FCAF9-117C-468C-A029-846F084AB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C256CB4-0777-47C3-A32A-D5125B9D8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C8D39C71-0E9F-4B26-996D-BFC8663333BE}"/>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New York Pizza Places</a:t>
            </a:r>
          </a:p>
        </p:txBody>
      </p:sp>
      <p:sp>
        <p:nvSpPr>
          <p:cNvPr id="8" name="Content Placeholder 7">
            <a:extLst>
              <a:ext uri="{FF2B5EF4-FFF2-40B4-BE49-F238E27FC236}">
                <a16:creationId xmlns:a16="http://schemas.microsoft.com/office/drawing/2014/main" id="{09EBF03D-E5A5-40ED-9252-7AD9A536765D}"/>
              </a:ext>
            </a:extLst>
          </p:cNvPr>
          <p:cNvSpPr>
            <a:spLocks noGrp="1"/>
          </p:cNvSpPr>
          <p:nvPr>
            <p:ph idx="1"/>
          </p:nvPr>
        </p:nvSpPr>
        <p:spPr>
          <a:xfrm>
            <a:off x="895417" y="4202728"/>
            <a:ext cx="3654568" cy="1026125"/>
          </a:xfrm>
        </p:spPr>
        <p:txBody>
          <a:bodyPr vert="horz" lIns="91440" tIns="0" rIns="91440" bIns="45720" rtlCol="0">
            <a:normAutofit/>
          </a:bodyPr>
          <a:lstStyle/>
          <a:p>
            <a:pPr marL="0" indent="0" algn="ctr">
              <a:lnSpc>
                <a:spcPct val="100000"/>
              </a:lnSpc>
              <a:buNone/>
            </a:pPr>
            <a:r>
              <a:rPr lang="en-US">
                <a:solidFill>
                  <a:srgbClr val="FFFEFF"/>
                </a:solidFill>
              </a:rPr>
              <a:t>Manhattan</a:t>
            </a:r>
          </a:p>
        </p:txBody>
      </p:sp>
      <p:pic>
        <p:nvPicPr>
          <p:cNvPr id="4" name="Marcador de contenido 3">
            <a:extLst>
              <a:ext uri="{FF2B5EF4-FFF2-40B4-BE49-F238E27FC236}">
                <a16:creationId xmlns:a16="http://schemas.microsoft.com/office/drawing/2014/main" id="{C0A5C29F-AF01-4BC7-A314-D27CF4AFDBAB}"/>
              </a:ext>
            </a:extLst>
          </p:cNvPr>
          <p:cNvPicPr>
            <a:picLocks noChangeAspect="1"/>
          </p:cNvPicPr>
          <p:nvPr/>
        </p:nvPicPr>
        <p:blipFill rotWithShape="1">
          <a:blip r:embed="rId2"/>
          <a:srcRect l="20952" t="9288" r="23725"/>
          <a:stretch/>
        </p:blipFill>
        <p:spPr>
          <a:xfrm>
            <a:off x="5446972" y="11043"/>
            <a:ext cx="6745028" cy="6847184"/>
          </a:xfrm>
          <a:prstGeom prst="rect">
            <a:avLst/>
          </a:prstGeom>
          <a:ln w="9525">
            <a:noFill/>
          </a:ln>
        </p:spPr>
      </p:pic>
      <p:pic>
        <p:nvPicPr>
          <p:cNvPr id="5" name="Imagen 4">
            <a:extLst>
              <a:ext uri="{FF2B5EF4-FFF2-40B4-BE49-F238E27FC236}">
                <a16:creationId xmlns:a16="http://schemas.microsoft.com/office/drawing/2014/main" id="{6659C014-1952-419F-AA44-2B661316322D}"/>
              </a:ext>
            </a:extLst>
          </p:cNvPr>
          <p:cNvPicPr>
            <a:picLocks noChangeAspect="1"/>
          </p:cNvPicPr>
          <p:nvPr/>
        </p:nvPicPr>
        <p:blipFill>
          <a:blip r:embed="rId3"/>
          <a:stretch>
            <a:fillRect/>
          </a:stretch>
        </p:blipFill>
        <p:spPr>
          <a:xfrm>
            <a:off x="623464" y="5842311"/>
            <a:ext cx="4579300" cy="895636"/>
          </a:xfrm>
          <a:prstGeom prst="rect">
            <a:avLst/>
          </a:prstGeom>
        </p:spPr>
      </p:pic>
    </p:spTree>
    <p:extLst>
      <p:ext uri="{BB962C8B-B14F-4D97-AF65-F5344CB8AC3E}">
        <p14:creationId xmlns:p14="http://schemas.microsoft.com/office/powerpoint/2010/main" val="69034639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docProps/app.xml><?xml version="1.0" encoding="utf-8"?>
<Properties xmlns="http://schemas.openxmlformats.org/officeDocument/2006/extended-properties" xmlns:vt="http://schemas.openxmlformats.org/officeDocument/2006/docPropsVTypes">
  <TotalTime>32</TotalTime>
  <Words>753</Words>
  <Application>Microsoft Office PowerPoint</Application>
  <PresentationFormat>Panorámica</PresentationFormat>
  <Paragraphs>52</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Calibri Light</vt:lpstr>
      <vt:lpstr>Rockwell</vt:lpstr>
      <vt:lpstr>Wingdings</vt:lpstr>
      <vt:lpstr>Atlas</vt:lpstr>
      <vt:lpstr>Open a Pizzeria in New York</vt:lpstr>
      <vt:lpstr>Introducction</vt:lpstr>
      <vt:lpstr>Bussines Problem</vt:lpstr>
      <vt:lpstr>Data Selection</vt:lpstr>
      <vt:lpstr>Methodology</vt:lpstr>
      <vt:lpstr>Methodology</vt:lpstr>
      <vt:lpstr>Methodology</vt:lpstr>
      <vt:lpstr>Methodology</vt:lpstr>
      <vt:lpstr>New York Pizza Places</vt:lpstr>
      <vt:lpstr>Then using this feature to group the neighborhoods into clusters K-means clustering algorithm will be use to complete this task. And also, the Folium library to visualize the neighborhoods in Manhattan and its emerging clusters. </vt:lpstr>
      <vt:lpstr>Clusters</vt:lpstr>
      <vt:lpstr>Cluster 0</vt:lpstr>
      <vt:lpstr>Cluster 1</vt:lpstr>
      <vt:lpstr>Cluster 2</vt:lpstr>
      <vt:lpstr>Cluster 3</vt:lpstr>
      <vt:lpstr>Cluster 4</vt:lpstr>
      <vt:lpstr>Presentación de PowerPoint</vt:lpstr>
      <vt:lpstr>BEST PLACE</vt:lpstr>
      <vt:lpstr>Opportunity Zone</vt:lpstr>
      <vt:lpstr>About Cluster 4</vt:lpstr>
      <vt:lpstr>Possible Neighborhoods to set up a pizza place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a Pizzeria in New York</dc:title>
  <dc:creator>jovel magallòn</dc:creator>
  <cp:lastModifiedBy>jovel magallòn</cp:lastModifiedBy>
  <cp:revision>1</cp:revision>
  <dcterms:created xsi:type="dcterms:W3CDTF">2020-12-17T10:14:52Z</dcterms:created>
  <dcterms:modified xsi:type="dcterms:W3CDTF">2020-12-17T10:50:43Z</dcterms:modified>
</cp:coreProperties>
</file>